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24"/>
  </p:notesMasterIdLst>
  <p:handoutMasterIdLst>
    <p:handoutMasterId r:id="rId25"/>
  </p:handoutMasterIdLst>
  <p:sldIdLst>
    <p:sldId id="256" r:id="rId2"/>
    <p:sldId id="257" r:id="rId3"/>
    <p:sldId id="261" r:id="rId4"/>
    <p:sldId id="258" r:id="rId5"/>
    <p:sldId id="259" r:id="rId6"/>
    <p:sldId id="262" r:id="rId7"/>
    <p:sldId id="263" r:id="rId8"/>
    <p:sldId id="264" r:id="rId9"/>
    <p:sldId id="274" r:id="rId10"/>
    <p:sldId id="276" r:id="rId11"/>
    <p:sldId id="277" r:id="rId12"/>
    <p:sldId id="278" r:id="rId13"/>
    <p:sldId id="279" r:id="rId14"/>
    <p:sldId id="280" r:id="rId15"/>
    <p:sldId id="281" r:id="rId16"/>
    <p:sldId id="282" r:id="rId17"/>
    <p:sldId id="285" r:id="rId18"/>
    <p:sldId id="283" r:id="rId19"/>
    <p:sldId id="284" r:id="rId20"/>
    <p:sldId id="286" r:id="rId21"/>
    <p:sldId id="287" r:id="rId22"/>
    <p:sldId id="289" r:id="rId2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71B3"/>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58" autoAdjust="0"/>
  </p:normalViewPr>
  <p:slideViewPr>
    <p:cSldViewPr>
      <p:cViewPr varScale="1">
        <p:scale>
          <a:sx n="84" d="100"/>
          <a:sy n="84" d="100"/>
        </p:scale>
        <p:origin x="1334" y="82"/>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A26C441-C6FF-41D9-8E8A-BF157C24326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18A45974-85A0-4110-92C1-BFB4ADC32BA8}"/>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B503ED0-CAEC-4E82-A7E2-78266CA2F853}" type="datetimeFigureOut">
              <a:rPr lang="fr-FR"/>
              <a:pPr>
                <a:defRPr/>
              </a:pPr>
              <a:t>08/08/2019</a:t>
            </a:fld>
            <a:endParaRPr lang="fr-FR"/>
          </a:p>
        </p:txBody>
      </p:sp>
      <p:sp>
        <p:nvSpPr>
          <p:cNvPr id="4" name="Espace réservé du pied de page 3">
            <a:extLst>
              <a:ext uri="{FF2B5EF4-FFF2-40B4-BE49-F238E27FC236}">
                <a16:creationId xmlns:a16="http://schemas.microsoft.com/office/drawing/2014/main" id="{007C1A85-0AE1-401E-9253-C976082630D9}"/>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a:extLst>
              <a:ext uri="{FF2B5EF4-FFF2-40B4-BE49-F238E27FC236}">
                <a16:creationId xmlns:a16="http://schemas.microsoft.com/office/drawing/2014/main" id="{66B12CCF-68FF-48FA-A95A-D5A9BCEF799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BD6537E0-96BE-496D-BC27-4F1ED219E8A7}"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0B80C20-8354-4B4F-A346-3CCA2EDE6E0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9024427F-68BF-42AB-BE7D-1E173F41207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2E96AB3-9338-4C6A-A322-FB934E3142A0}" type="datetimeFigureOut">
              <a:rPr lang="fr-FR"/>
              <a:pPr>
                <a:defRPr/>
              </a:pPr>
              <a:t>08/08/2019</a:t>
            </a:fld>
            <a:endParaRPr lang="fr-FR"/>
          </a:p>
        </p:txBody>
      </p:sp>
      <p:sp>
        <p:nvSpPr>
          <p:cNvPr id="4" name="Espace réservé de l'image des diapositives 3">
            <a:extLst>
              <a:ext uri="{FF2B5EF4-FFF2-40B4-BE49-F238E27FC236}">
                <a16:creationId xmlns:a16="http://schemas.microsoft.com/office/drawing/2014/main" id="{346FB315-FAD6-4234-910E-60A0B112E7D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9E65633B-598B-4F46-A1BB-D25BE2B992A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C1EC84D7-8800-4495-83CA-76A1E15A38B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24F59CA9-8B80-4C2B-A8E5-D98A8282CC1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51060D1-0240-4EE0-BACF-AD4D3D2F08D2}"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A29B9A0-E3C3-40F2-AEF1-49318BC1979E}"/>
              </a:ext>
            </a:extLst>
          </p:cNvPr>
          <p:cNvSpPr>
            <a:spLocks noGrp="1"/>
          </p:cNvSpPr>
          <p:nvPr>
            <p:ph type="dt" sz="half" idx="10"/>
          </p:nvPr>
        </p:nvSpPr>
        <p:spPr/>
        <p:txBody>
          <a:bodyPr/>
          <a:lstStyle>
            <a:lvl1pPr>
              <a:defRPr/>
            </a:lvl1pPr>
          </a:lstStyle>
          <a:p>
            <a:pPr>
              <a:defRPr/>
            </a:pPr>
            <a:fld id="{24DDC8A0-7FC2-423A-8FBA-88D7A3227655}" type="datetime1">
              <a:rPr lang="fr-FR" smtClean="0"/>
              <a:t>08/08/2019</a:t>
            </a:fld>
            <a:endParaRPr lang="fr-FR"/>
          </a:p>
        </p:txBody>
      </p:sp>
      <p:sp>
        <p:nvSpPr>
          <p:cNvPr id="5" name="Espace réservé du pied de page 4">
            <a:extLst>
              <a:ext uri="{FF2B5EF4-FFF2-40B4-BE49-F238E27FC236}">
                <a16:creationId xmlns:a16="http://schemas.microsoft.com/office/drawing/2014/main" id="{37B2B568-E7D9-4487-8767-C3AD238F8531}"/>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6" name="Espace réservé du numéro de diapositive 5">
            <a:extLst>
              <a:ext uri="{FF2B5EF4-FFF2-40B4-BE49-F238E27FC236}">
                <a16:creationId xmlns:a16="http://schemas.microsoft.com/office/drawing/2014/main" id="{8902CCFC-07B3-4F7F-9A92-6B3563437246}"/>
              </a:ext>
            </a:extLst>
          </p:cNvPr>
          <p:cNvSpPr>
            <a:spLocks noGrp="1"/>
          </p:cNvSpPr>
          <p:nvPr>
            <p:ph type="sldNum" sz="quarter" idx="12"/>
          </p:nvPr>
        </p:nvSpPr>
        <p:spPr/>
        <p:txBody>
          <a:bodyPr/>
          <a:lstStyle>
            <a:lvl1pPr>
              <a:defRPr/>
            </a:lvl1pPr>
          </a:lstStyle>
          <a:p>
            <a:fld id="{9B5773C2-A903-4EBE-A5DB-7835A3889D76}" type="slidenum">
              <a:rPr lang="fr-FR" altLang="fr-FR"/>
              <a:pPr/>
              <a:t>‹N°›</a:t>
            </a:fld>
            <a:endParaRPr lang="fr-FR" altLang="fr-FR"/>
          </a:p>
        </p:txBody>
      </p:sp>
    </p:spTree>
    <p:extLst>
      <p:ext uri="{BB962C8B-B14F-4D97-AF65-F5344CB8AC3E}">
        <p14:creationId xmlns:p14="http://schemas.microsoft.com/office/powerpoint/2010/main" val="3159062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3">
            <a:extLst>
              <a:ext uri="{FF2B5EF4-FFF2-40B4-BE49-F238E27FC236}">
                <a16:creationId xmlns:a16="http://schemas.microsoft.com/office/drawing/2014/main" id="{08A94B5A-3885-4199-8BB5-2C6509B2DC3C}"/>
              </a:ext>
            </a:extLst>
          </p:cNvPr>
          <p:cNvSpPr>
            <a:spLocks noGrp="1"/>
          </p:cNvSpPr>
          <p:nvPr>
            <p:ph type="dt" sz="half" idx="10"/>
          </p:nvPr>
        </p:nvSpPr>
        <p:spPr/>
        <p:txBody>
          <a:bodyPr/>
          <a:lstStyle>
            <a:lvl1pPr>
              <a:defRPr/>
            </a:lvl1pPr>
          </a:lstStyle>
          <a:p>
            <a:pPr>
              <a:defRPr/>
            </a:pPr>
            <a:fld id="{F939BAFB-8114-4B6A-B390-2B466D8B1504}" type="datetime1">
              <a:rPr lang="fr-FR" smtClean="0"/>
              <a:t>08/08/2019</a:t>
            </a:fld>
            <a:endParaRPr lang="fr-FR"/>
          </a:p>
        </p:txBody>
      </p:sp>
      <p:sp>
        <p:nvSpPr>
          <p:cNvPr id="6" name="Espace réservé du pied de page 4">
            <a:extLst>
              <a:ext uri="{FF2B5EF4-FFF2-40B4-BE49-F238E27FC236}">
                <a16:creationId xmlns:a16="http://schemas.microsoft.com/office/drawing/2014/main" id="{A9E418D5-35C0-44F8-A652-6E11075C0619}"/>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7" name="Espace réservé du numéro de diapositive 5">
            <a:extLst>
              <a:ext uri="{FF2B5EF4-FFF2-40B4-BE49-F238E27FC236}">
                <a16:creationId xmlns:a16="http://schemas.microsoft.com/office/drawing/2014/main" id="{C79AC737-FEBA-4B55-AA24-F27426C87A8D}"/>
              </a:ext>
            </a:extLst>
          </p:cNvPr>
          <p:cNvSpPr>
            <a:spLocks noGrp="1"/>
          </p:cNvSpPr>
          <p:nvPr>
            <p:ph type="sldNum" sz="quarter" idx="12"/>
          </p:nvPr>
        </p:nvSpPr>
        <p:spPr/>
        <p:txBody>
          <a:bodyPr/>
          <a:lstStyle>
            <a:lvl1pPr>
              <a:defRPr/>
            </a:lvl1pPr>
          </a:lstStyle>
          <a:p>
            <a:fld id="{6144D517-5C6E-48E2-BFC6-FB124F428511}" type="slidenum">
              <a:rPr lang="fr-FR" altLang="fr-FR"/>
              <a:pPr/>
              <a:t>‹N°›</a:t>
            </a:fld>
            <a:endParaRPr lang="fr-FR" altLang="fr-FR"/>
          </a:p>
        </p:txBody>
      </p:sp>
    </p:spTree>
    <p:extLst>
      <p:ext uri="{BB962C8B-B14F-4D97-AF65-F5344CB8AC3E}">
        <p14:creationId xmlns:p14="http://schemas.microsoft.com/office/powerpoint/2010/main" val="1153611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8CCDA8C-4685-49BA-926B-10E9A117A62A}"/>
              </a:ext>
            </a:extLst>
          </p:cNvPr>
          <p:cNvSpPr>
            <a:spLocks noGrp="1"/>
          </p:cNvSpPr>
          <p:nvPr>
            <p:ph type="dt" sz="half" idx="10"/>
          </p:nvPr>
        </p:nvSpPr>
        <p:spPr/>
        <p:txBody>
          <a:bodyPr/>
          <a:lstStyle>
            <a:lvl1pPr>
              <a:defRPr/>
            </a:lvl1pPr>
          </a:lstStyle>
          <a:p>
            <a:pPr>
              <a:defRPr/>
            </a:pPr>
            <a:fld id="{2D17C67E-8B76-4FAF-BD84-436BC3596A1A}" type="datetime1">
              <a:rPr lang="fr-FR" smtClean="0"/>
              <a:t>08/08/2019</a:t>
            </a:fld>
            <a:endParaRPr lang="fr-FR"/>
          </a:p>
        </p:txBody>
      </p:sp>
      <p:sp>
        <p:nvSpPr>
          <p:cNvPr id="5" name="Espace réservé du pied de page 4">
            <a:extLst>
              <a:ext uri="{FF2B5EF4-FFF2-40B4-BE49-F238E27FC236}">
                <a16:creationId xmlns:a16="http://schemas.microsoft.com/office/drawing/2014/main" id="{6F06563E-86E4-4807-A1B4-3AFDB5A564D1}"/>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6" name="Espace réservé du numéro de diapositive 5">
            <a:extLst>
              <a:ext uri="{FF2B5EF4-FFF2-40B4-BE49-F238E27FC236}">
                <a16:creationId xmlns:a16="http://schemas.microsoft.com/office/drawing/2014/main" id="{F30E2314-E673-4C4B-9975-AE979DC2C4BF}"/>
              </a:ext>
            </a:extLst>
          </p:cNvPr>
          <p:cNvSpPr>
            <a:spLocks noGrp="1"/>
          </p:cNvSpPr>
          <p:nvPr>
            <p:ph type="sldNum" sz="quarter" idx="12"/>
          </p:nvPr>
        </p:nvSpPr>
        <p:spPr/>
        <p:txBody>
          <a:bodyPr/>
          <a:lstStyle>
            <a:lvl1pPr>
              <a:defRPr/>
            </a:lvl1pPr>
          </a:lstStyle>
          <a:p>
            <a:fld id="{480051FB-EAF8-4571-9C5E-B20FA0A68882}" type="slidenum">
              <a:rPr lang="fr-FR" altLang="fr-FR"/>
              <a:pPr/>
              <a:t>‹N°›</a:t>
            </a:fld>
            <a:endParaRPr lang="fr-FR" altLang="fr-FR"/>
          </a:p>
        </p:txBody>
      </p:sp>
    </p:spTree>
    <p:extLst>
      <p:ext uri="{BB962C8B-B14F-4D97-AF65-F5344CB8AC3E}">
        <p14:creationId xmlns:p14="http://schemas.microsoft.com/office/powerpoint/2010/main" val="666160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17BB2CE-688C-4D2E-ADDB-F6F70A526B85}"/>
              </a:ext>
            </a:extLst>
          </p:cNvPr>
          <p:cNvSpPr>
            <a:spLocks noGrp="1"/>
          </p:cNvSpPr>
          <p:nvPr>
            <p:ph type="dt" sz="half" idx="10"/>
          </p:nvPr>
        </p:nvSpPr>
        <p:spPr/>
        <p:txBody>
          <a:bodyPr/>
          <a:lstStyle>
            <a:lvl1pPr>
              <a:defRPr/>
            </a:lvl1pPr>
          </a:lstStyle>
          <a:p>
            <a:pPr>
              <a:defRPr/>
            </a:pPr>
            <a:fld id="{17E1B20E-955A-4A16-A0A1-8BF34DF28FD5}" type="datetime1">
              <a:rPr lang="fr-FR" smtClean="0"/>
              <a:t>08/08/2019</a:t>
            </a:fld>
            <a:endParaRPr lang="fr-FR"/>
          </a:p>
        </p:txBody>
      </p:sp>
      <p:sp>
        <p:nvSpPr>
          <p:cNvPr id="5" name="Espace réservé du pied de page 4">
            <a:extLst>
              <a:ext uri="{FF2B5EF4-FFF2-40B4-BE49-F238E27FC236}">
                <a16:creationId xmlns:a16="http://schemas.microsoft.com/office/drawing/2014/main" id="{9A9DAFDC-847E-45B7-BE46-D9F07004E521}"/>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6" name="Espace réservé du numéro de diapositive 5">
            <a:extLst>
              <a:ext uri="{FF2B5EF4-FFF2-40B4-BE49-F238E27FC236}">
                <a16:creationId xmlns:a16="http://schemas.microsoft.com/office/drawing/2014/main" id="{B0A64AFC-62BF-43D2-98C2-A767DB465CF7}"/>
              </a:ext>
            </a:extLst>
          </p:cNvPr>
          <p:cNvSpPr>
            <a:spLocks noGrp="1"/>
          </p:cNvSpPr>
          <p:nvPr>
            <p:ph type="sldNum" sz="quarter" idx="12"/>
          </p:nvPr>
        </p:nvSpPr>
        <p:spPr/>
        <p:txBody>
          <a:bodyPr/>
          <a:lstStyle>
            <a:lvl1pPr>
              <a:defRPr/>
            </a:lvl1pPr>
          </a:lstStyle>
          <a:p>
            <a:fld id="{13C98BC3-87F2-425C-A1CA-5E85F5FD223C}" type="slidenum">
              <a:rPr lang="fr-FR" altLang="fr-FR"/>
              <a:pPr/>
              <a:t>‹N°›</a:t>
            </a:fld>
            <a:endParaRPr lang="fr-FR" altLang="fr-FR"/>
          </a:p>
        </p:txBody>
      </p:sp>
    </p:spTree>
    <p:extLst>
      <p:ext uri="{BB962C8B-B14F-4D97-AF65-F5344CB8AC3E}">
        <p14:creationId xmlns:p14="http://schemas.microsoft.com/office/powerpoint/2010/main" val="186282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pic>
        <p:nvPicPr>
          <p:cNvPr id="3" name="Picture 8" descr="C:\Documents and Settings\Sakya\Bureau\GIES PPT\power point etoile.png">
            <a:extLst>
              <a:ext uri="{FF2B5EF4-FFF2-40B4-BE49-F238E27FC236}">
                <a16:creationId xmlns:a16="http://schemas.microsoft.com/office/drawing/2014/main" id="{34BC8F08-5282-46F6-BC16-78717C6126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04" t="2402" r="1582" b="152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C:\Documents and Settings\Sakya\Bureau\GIES PPT\logo couleur.png">
            <a:extLst>
              <a:ext uri="{FF2B5EF4-FFF2-40B4-BE49-F238E27FC236}">
                <a16:creationId xmlns:a16="http://schemas.microsoft.com/office/drawing/2014/main" id="{4D3D81FB-E69C-4C98-B4D1-A210498944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3" y="44450"/>
            <a:ext cx="655637"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re 1"/>
          <p:cNvSpPr>
            <a:spLocks noGrp="1"/>
          </p:cNvSpPr>
          <p:nvPr>
            <p:ph type="ctrTitle"/>
          </p:nvPr>
        </p:nvSpPr>
        <p:spPr>
          <a:xfrm>
            <a:off x="683568" y="2679055"/>
            <a:ext cx="7772400" cy="1470025"/>
          </a:xfrm>
        </p:spPr>
        <p:txBody>
          <a:bodyPr/>
          <a:lstStyle>
            <a:lvl1pPr>
              <a:defRPr b="1">
                <a:solidFill>
                  <a:srgbClr val="0A71B3"/>
                </a:solidFill>
              </a:defRPr>
            </a:lvl1pPr>
          </a:lstStyle>
          <a:p>
            <a:r>
              <a:rPr lang="fr-FR"/>
              <a:t>Modifiez le style du titre</a:t>
            </a:r>
            <a:endParaRPr lang="fr-FR" dirty="0"/>
          </a:p>
        </p:txBody>
      </p:sp>
      <p:sp>
        <p:nvSpPr>
          <p:cNvPr id="5" name="Espace réservé de la date 3">
            <a:extLst>
              <a:ext uri="{FF2B5EF4-FFF2-40B4-BE49-F238E27FC236}">
                <a16:creationId xmlns:a16="http://schemas.microsoft.com/office/drawing/2014/main" id="{7AE43475-F71A-4D1E-A050-3DD604BD5BCB}"/>
              </a:ext>
            </a:extLst>
          </p:cNvPr>
          <p:cNvSpPr>
            <a:spLocks noGrp="1"/>
          </p:cNvSpPr>
          <p:nvPr>
            <p:ph type="dt" sz="half" idx="10"/>
          </p:nvPr>
        </p:nvSpPr>
        <p:spPr>
          <a:xfrm>
            <a:off x="457200" y="6519863"/>
            <a:ext cx="2133600" cy="365125"/>
          </a:xfrm>
        </p:spPr>
        <p:txBody>
          <a:bodyPr/>
          <a:lstStyle>
            <a:lvl1pPr>
              <a:defRPr>
                <a:solidFill>
                  <a:srgbClr val="0A71B3"/>
                </a:solidFill>
              </a:defRPr>
            </a:lvl1pPr>
          </a:lstStyle>
          <a:p>
            <a:pPr>
              <a:defRPr/>
            </a:pPr>
            <a:fld id="{8B57FB04-A0A1-4458-8344-B6574DAFD587}" type="datetime1">
              <a:rPr lang="fr-FR" smtClean="0"/>
              <a:t>08/08/2019</a:t>
            </a:fld>
            <a:endParaRPr lang="fr-FR" dirty="0"/>
          </a:p>
        </p:txBody>
      </p:sp>
    </p:spTree>
    <p:extLst>
      <p:ext uri="{BB962C8B-B14F-4D97-AF65-F5344CB8AC3E}">
        <p14:creationId xmlns:p14="http://schemas.microsoft.com/office/powerpoint/2010/main" val="3942075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pic>
        <p:nvPicPr>
          <p:cNvPr id="3" name="Picture 2" descr="C:\Documents and Settings\Sakya\Bureau\GIES PPT\power point etoileblanche.png">
            <a:extLst>
              <a:ext uri="{FF2B5EF4-FFF2-40B4-BE49-F238E27FC236}">
                <a16:creationId xmlns:a16="http://schemas.microsoft.com/office/drawing/2014/main" id="{F02F06E7-2B78-4AAA-AE92-B8752016F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00" t="2324" r="1900" b="238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C:\Documents and Settings\Sakya\Bureau\GIES PPT\logo couleur.png">
            <a:extLst>
              <a:ext uri="{FF2B5EF4-FFF2-40B4-BE49-F238E27FC236}">
                <a16:creationId xmlns:a16="http://schemas.microsoft.com/office/drawing/2014/main" id="{B080D54C-6BC3-4CE4-A020-A01D1DC4B2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3" y="44450"/>
            <a:ext cx="655637"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683568" y="2852936"/>
            <a:ext cx="7772400" cy="1470025"/>
          </a:xfrm>
        </p:spPr>
        <p:txBody>
          <a:bodyPr/>
          <a:lstStyle>
            <a:lvl1pPr>
              <a:defRPr b="1">
                <a:solidFill>
                  <a:srgbClr val="0A71B3"/>
                </a:solidFill>
              </a:defRPr>
            </a:lvl1pPr>
          </a:lstStyle>
          <a:p>
            <a:r>
              <a:rPr lang="fr-FR"/>
              <a:t>Modifiez le style du titre</a:t>
            </a:r>
            <a:endParaRPr lang="fr-FR" dirty="0"/>
          </a:p>
        </p:txBody>
      </p:sp>
      <p:sp>
        <p:nvSpPr>
          <p:cNvPr id="5" name="Espace réservé de la date 3">
            <a:extLst>
              <a:ext uri="{FF2B5EF4-FFF2-40B4-BE49-F238E27FC236}">
                <a16:creationId xmlns:a16="http://schemas.microsoft.com/office/drawing/2014/main" id="{AC810A20-19F7-4354-A170-1E85B1CD2660}"/>
              </a:ext>
            </a:extLst>
          </p:cNvPr>
          <p:cNvSpPr>
            <a:spLocks noGrp="1"/>
          </p:cNvSpPr>
          <p:nvPr>
            <p:ph type="dt" sz="half" idx="10"/>
          </p:nvPr>
        </p:nvSpPr>
        <p:spPr>
          <a:xfrm>
            <a:off x="457200" y="6519863"/>
            <a:ext cx="2133600" cy="365125"/>
          </a:xfrm>
        </p:spPr>
        <p:txBody>
          <a:bodyPr/>
          <a:lstStyle>
            <a:lvl1pPr>
              <a:defRPr>
                <a:solidFill>
                  <a:srgbClr val="0A71B3"/>
                </a:solidFill>
              </a:defRPr>
            </a:lvl1pPr>
          </a:lstStyle>
          <a:p>
            <a:pPr>
              <a:defRPr/>
            </a:pPr>
            <a:fld id="{0328F66D-4172-46FB-B354-56B95269060D}" type="datetime1">
              <a:rPr lang="fr-FR" smtClean="0"/>
              <a:t>08/08/2019</a:t>
            </a:fld>
            <a:endParaRPr lang="fr-FR"/>
          </a:p>
        </p:txBody>
      </p:sp>
    </p:spTree>
    <p:extLst>
      <p:ext uri="{BB962C8B-B14F-4D97-AF65-F5344CB8AC3E}">
        <p14:creationId xmlns:p14="http://schemas.microsoft.com/office/powerpoint/2010/main" val="3584374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pic>
        <p:nvPicPr>
          <p:cNvPr id="5" name="Picture 2" descr="C:\Documents and Settings\Sakya\Bureau\GIES PPT\power point etoileblanche.png">
            <a:extLst>
              <a:ext uri="{FF2B5EF4-FFF2-40B4-BE49-F238E27FC236}">
                <a16:creationId xmlns:a16="http://schemas.microsoft.com/office/drawing/2014/main" id="{520BC553-6836-4803-945B-9B54B8A5B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00" t="40965" r="1900" b="2382"/>
          <a:stretch>
            <a:fillRect/>
          </a:stretch>
        </p:blipFill>
        <p:spPr bwMode="auto">
          <a:xfrm>
            <a:off x="0" y="2781300"/>
            <a:ext cx="9144000"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Documents and Settings\Sakya\Bureau\GIES PPT\fragment.png">
            <a:extLst>
              <a:ext uri="{FF2B5EF4-FFF2-40B4-BE49-F238E27FC236}">
                <a16:creationId xmlns:a16="http://schemas.microsoft.com/office/drawing/2014/main" id="{C3A5284A-6A4B-48F2-A880-9C52C20475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2462"/>
          <a:stretch>
            <a:fillRect/>
          </a:stretch>
        </p:blipFill>
        <p:spPr bwMode="auto">
          <a:xfrm>
            <a:off x="34925" y="115888"/>
            <a:ext cx="48387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2123728" y="6381328"/>
            <a:ext cx="5760640" cy="504056"/>
          </a:xfrm>
        </p:spPr>
        <p:txBody>
          <a:bodyPr>
            <a:normAutofit/>
          </a:bodyPr>
          <a:lstStyle>
            <a:lvl1pPr>
              <a:defRPr sz="1800" b="1" baseline="0">
                <a:solidFill>
                  <a:srgbClr val="0A71B3"/>
                </a:solidFill>
              </a:defRPr>
            </a:lvl1pPr>
          </a:lstStyle>
          <a:p>
            <a:r>
              <a:rPr lang="fr-FR"/>
              <a:t>Modifiez le style du titre</a:t>
            </a:r>
            <a:endParaRPr lang="fr-FR" dirty="0"/>
          </a:p>
        </p:txBody>
      </p:sp>
      <p:sp>
        <p:nvSpPr>
          <p:cNvPr id="3" name="Espace réservé du contenu 2"/>
          <p:cNvSpPr>
            <a:spLocks noGrp="1"/>
          </p:cNvSpPr>
          <p:nvPr>
            <p:ph idx="1"/>
          </p:nvPr>
        </p:nvSpPr>
        <p:spPr>
          <a:xfrm>
            <a:off x="539552" y="1268760"/>
            <a:ext cx="8229600" cy="4752528"/>
          </a:xfrm>
        </p:spPr>
        <p:txBody>
          <a:bodyPr>
            <a:normAutofit/>
          </a:bodyPr>
          <a:lstStyle>
            <a:lvl1pPr>
              <a:defRPr sz="2800">
                <a:solidFill>
                  <a:srgbClr val="666666"/>
                </a:solidFill>
                <a:latin typeface="Arial" pitchFamily="34" charset="0"/>
                <a:cs typeface="Arial" pitchFamily="34" charset="0"/>
              </a:defRPr>
            </a:lvl1pPr>
            <a:lvl2pPr>
              <a:buFont typeface="Wingdings" pitchFamily="2" charset="2"/>
              <a:buChar char="§"/>
              <a:defRPr sz="2400">
                <a:solidFill>
                  <a:srgbClr val="666666"/>
                </a:solidFill>
                <a:latin typeface="Arial" pitchFamily="34" charset="0"/>
                <a:cs typeface="Arial" pitchFamily="34" charset="0"/>
              </a:defRPr>
            </a:lvl2pPr>
            <a:lvl3pPr>
              <a:defRPr sz="2000">
                <a:solidFill>
                  <a:srgbClr val="666666"/>
                </a:solidFill>
                <a:latin typeface="Arial" pitchFamily="34" charset="0"/>
                <a:cs typeface="Arial" pitchFamily="34" charset="0"/>
              </a:defRPr>
            </a:lvl3pPr>
            <a:lvl4pPr>
              <a:buFont typeface="Wingdings" pitchFamily="2" charset="2"/>
              <a:buChar char="§"/>
              <a:defRPr sz="1800">
                <a:solidFill>
                  <a:srgbClr val="666666"/>
                </a:solidFill>
                <a:latin typeface="Arial" pitchFamily="34" charset="0"/>
                <a:cs typeface="Arial" pitchFamily="34" charset="0"/>
              </a:defRPr>
            </a:lvl4pPr>
            <a:lvl5pPr>
              <a:buNone/>
              <a:defRPr>
                <a:latin typeface="Arial" pitchFamily="34" charset="0"/>
                <a:cs typeface="Arial" pitchFamily="34" charset="0"/>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8" name="Espace réservé du texte 15"/>
          <p:cNvSpPr>
            <a:spLocks noGrp="1"/>
          </p:cNvSpPr>
          <p:nvPr>
            <p:ph type="body" sz="quarter" idx="13"/>
          </p:nvPr>
        </p:nvSpPr>
        <p:spPr>
          <a:xfrm>
            <a:off x="971550" y="333375"/>
            <a:ext cx="4464050" cy="719138"/>
          </a:xfrm>
        </p:spPr>
        <p:txBody>
          <a:bodyPr/>
          <a:lstStyle>
            <a:lvl1pPr>
              <a:buNone/>
              <a:defRPr b="1" baseline="0">
                <a:solidFill>
                  <a:srgbClr val="0A71B3"/>
                </a:solidFill>
              </a:defRPr>
            </a:lvl1pPr>
          </a:lstStyle>
          <a:p>
            <a:pPr lvl="0"/>
            <a:r>
              <a:rPr lang="fr-FR"/>
              <a:t>Modifier les styles du texte du masque</a:t>
            </a:r>
          </a:p>
        </p:txBody>
      </p:sp>
      <p:sp>
        <p:nvSpPr>
          <p:cNvPr id="7" name="Espace réservé de la date 3">
            <a:extLst>
              <a:ext uri="{FF2B5EF4-FFF2-40B4-BE49-F238E27FC236}">
                <a16:creationId xmlns:a16="http://schemas.microsoft.com/office/drawing/2014/main" id="{951AB255-EDC1-486F-B283-2D52633FA836}"/>
              </a:ext>
            </a:extLst>
          </p:cNvPr>
          <p:cNvSpPr>
            <a:spLocks noGrp="1"/>
          </p:cNvSpPr>
          <p:nvPr>
            <p:ph type="dt" sz="half" idx="14"/>
          </p:nvPr>
        </p:nvSpPr>
        <p:spPr>
          <a:xfrm>
            <a:off x="457200" y="6519863"/>
            <a:ext cx="2133600" cy="365125"/>
          </a:xfrm>
        </p:spPr>
        <p:txBody>
          <a:bodyPr/>
          <a:lstStyle>
            <a:lvl1pPr>
              <a:defRPr>
                <a:solidFill>
                  <a:srgbClr val="0A71B3"/>
                </a:solidFill>
              </a:defRPr>
            </a:lvl1pPr>
          </a:lstStyle>
          <a:p>
            <a:pPr>
              <a:defRPr/>
            </a:pPr>
            <a:fld id="{FCF2E962-A2BB-485B-9875-D7E3B30A1741}" type="datetime1">
              <a:rPr lang="fr-FR" smtClean="0"/>
              <a:t>08/08/2019</a:t>
            </a:fld>
            <a:endParaRPr lang="fr-FR" dirty="0"/>
          </a:p>
        </p:txBody>
      </p:sp>
      <p:sp>
        <p:nvSpPr>
          <p:cNvPr id="9" name="Espace réservé du numéro de diapositive 5">
            <a:extLst>
              <a:ext uri="{FF2B5EF4-FFF2-40B4-BE49-F238E27FC236}">
                <a16:creationId xmlns:a16="http://schemas.microsoft.com/office/drawing/2014/main" id="{B719F484-E3FB-4F61-94B5-375A9F74184B}"/>
              </a:ext>
            </a:extLst>
          </p:cNvPr>
          <p:cNvSpPr>
            <a:spLocks noGrp="1"/>
          </p:cNvSpPr>
          <p:nvPr>
            <p:ph type="sldNum" sz="quarter" idx="15"/>
          </p:nvPr>
        </p:nvSpPr>
        <p:spPr>
          <a:xfrm>
            <a:off x="8388350" y="6237288"/>
            <a:ext cx="477838" cy="365125"/>
          </a:xfrm>
        </p:spPr>
        <p:txBody>
          <a:bodyPr/>
          <a:lstStyle>
            <a:lvl1pPr>
              <a:defRPr>
                <a:solidFill>
                  <a:srgbClr val="0A71B3"/>
                </a:solidFill>
              </a:defRPr>
            </a:lvl1pPr>
          </a:lstStyle>
          <a:p>
            <a:fld id="{5D8C358E-F605-4C1B-A22A-07C7D682C8F7}" type="slidenum">
              <a:rPr lang="fr-FR" altLang="fr-FR"/>
              <a:pPr/>
              <a:t>‹N°›</a:t>
            </a:fld>
            <a:endParaRPr lang="fr-FR" altLang="fr-FR"/>
          </a:p>
        </p:txBody>
      </p:sp>
    </p:spTree>
    <p:extLst>
      <p:ext uri="{BB962C8B-B14F-4D97-AF65-F5344CB8AC3E}">
        <p14:creationId xmlns:p14="http://schemas.microsoft.com/office/powerpoint/2010/main" val="3344027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a:t>Modifiez le style du titre</a:t>
            </a:r>
          </a:p>
        </p:txBody>
      </p:sp>
      <p:sp>
        <p:nvSpPr>
          <p:cNvPr id="3" name="Espace réservé du tableau 2"/>
          <p:cNvSpPr>
            <a:spLocks noGrp="1"/>
          </p:cNvSpPr>
          <p:nvPr>
            <p:ph type="tbl" idx="1"/>
          </p:nvPr>
        </p:nvSpPr>
        <p:spPr>
          <a:xfrm>
            <a:off x="457200" y="1600200"/>
            <a:ext cx="8229600" cy="4525963"/>
          </a:xfrm>
        </p:spPr>
        <p:txBody>
          <a:bodyPr>
            <a:normAutofit/>
          </a:bodyPr>
          <a:lstStyle/>
          <a:p>
            <a:pPr lvl="0"/>
            <a:r>
              <a:rPr lang="fr-FR" noProof="0"/>
              <a:t>Cliquez sur l'icône pour ajouter un tableau</a:t>
            </a:r>
            <a:endParaRPr lang="fr-FR" noProof="0" dirty="0"/>
          </a:p>
        </p:txBody>
      </p:sp>
      <p:sp>
        <p:nvSpPr>
          <p:cNvPr id="4" name="Espace réservé du numéro de diapositive 3">
            <a:extLst>
              <a:ext uri="{FF2B5EF4-FFF2-40B4-BE49-F238E27FC236}">
                <a16:creationId xmlns:a16="http://schemas.microsoft.com/office/drawing/2014/main" id="{099E4FF3-AEEA-4BBF-ADFB-B3F17AAEB4EC}"/>
              </a:ext>
            </a:extLst>
          </p:cNvPr>
          <p:cNvSpPr>
            <a:spLocks noGrp="1" noChangeArrowheads="1"/>
          </p:cNvSpPr>
          <p:nvPr>
            <p:ph type="sldNum" sz="quarter" idx="10"/>
          </p:nvPr>
        </p:nvSpPr>
        <p:spPr/>
        <p:txBody>
          <a:bodyPr/>
          <a:lstStyle>
            <a:lvl1pPr>
              <a:defRPr/>
            </a:lvl1pPr>
          </a:lstStyle>
          <a:p>
            <a:fld id="{9B687760-D42B-492E-8A50-689CC27E70AE}" type="slidenum">
              <a:rPr lang="fr-FR" altLang="fr-FR"/>
              <a:pPr/>
              <a:t>‹N°›</a:t>
            </a:fld>
            <a:endParaRPr lang="fr-FR" altLang="fr-FR"/>
          </a:p>
        </p:txBody>
      </p:sp>
      <p:sp>
        <p:nvSpPr>
          <p:cNvPr id="5" name="Espace réservé du pied de page 4">
            <a:extLst>
              <a:ext uri="{FF2B5EF4-FFF2-40B4-BE49-F238E27FC236}">
                <a16:creationId xmlns:a16="http://schemas.microsoft.com/office/drawing/2014/main" id="{CE32CE9B-9152-425D-A5EF-9FE0756C51AC}"/>
              </a:ext>
            </a:extLst>
          </p:cNvPr>
          <p:cNvSpPr>
            <a:spLocks noGrp="1" noChangeArrowheads="1"/>
          </p:cNvSpPr>
          <p:nvPr>
            <p:ph type="ftr" sz="quarter" idx="11"/>
          </p:nvPr>
        </p:nvSpPr>
        <p:spPr/>
        <p:txBody>
          <a:bodyPr/>
          <a:lstStyle>
            <a:lvl1pPr>
              <a:defRPr/>
            </a:lvl1pPr>
          </a:lstStyle>
          <a:p>
            <a:pPr>
              <a:defRPr/>
            </a:pPr>
            <a:r>
              <a:rPr lang="fr-FR"/>
              <a:t>Formation HI-Le risque chimique</a:t>
            </a:r>
            <a:endParaRPr lang="en-GB" dirty="0"/>
          </a:p>
        </p:txBody>
      </p:sp>
    </p:spTree>
    <p:extLst>
      <p:ext uri="{BB962C8B-B14F-4D97-AF65-F5344CB8AC3E}">
        <p14:creationId xmlns:p14="http://schemas.microsoft.com/office/powerpoint/2010/main" val="59444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p:spPr>
        <p:txBody>
          <a:bodyPr/>
          <a:lstStyle/>
          <a:p>
            <a:r>
              <a:rPr lang="fr-FR"/>
              <a:t>Modifiez le style du titre</a:t>
            </a:r>
          </a:p>
        </p:txBody>
      </p:sp>
      <p:sp>
        <p:nvSpPr>
          <p:cNvPr id="3" name="Espace réservé du contenu 2"/>
          <p:cNvSpPr>
            <a:spLocks noGrp="1"/>
          </p:cNvSpPr>
          <p:nvPr>
            <p:ph sz="quarter" idx="1"/>
          </p:nvPr>
        </p:nvSpPr>
        <p:spPr>
          <a:xfrm>
            <a:off x="457200" y="1600200"/>
            <a:ext cx="4038600" cy="21859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648200" y="1600200"/>
            <a:ext cx="4038600" cy="21859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57200" y="3938588"/>
            <a:ext cx="4038600" cy="21875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contenu 5"/>
          <p:cNvSpPr>
            <a:spLocks noGrp="1"/>
          </p:cNvSpPr>
          <p:nvPr>
            <p:ph sz="quarter" idx="4"/>
          </p:nvPr>
        </p:nvSpPr>
        <p:spPr>
          <a:xfrm>
            <a:off x="4648200" y="3938588"/>
            <a:ext cx="4038600" cy="21875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a:extLst>
              <a:ext uri="{FF2B5EF4-FFF2-40B4-BE49-F238E27FC236}">
                <a16:creationId xmlns:a16="http://schemas.microsoft.com/office/drawing/2014/main" id="{8DCAE6F3-1CBE-4D6E-B792-C9694723EAE7}"/>
              </a:ext>
            </a:extLst>
          </p:cNvPr>
          <p:cNvSpPr>
            <a:spLocks noGrp="1"/>
          </p:cNvSpPr>
          <p:nvPr>
            <p:ph type="sldNum" sz="quarter" idx="10"/>
          </p:nvPr>
        </p:nvSpPr>
        <p:spPr/>
        <p:txBody>
          <a:bodyPr/>
          <a:lstStyle>
            <a:lvl1pPr>
              <a:defRPr/>
            </a:lvl1pPr>
          </a:lstStyle>
          <a:p>
            <a:fld id="{A4721EB2-2D20-4BF2-8454-A34045390808}" type="slidenum">
              <a:rPr lang="fr-FR" altLang="fr-FR"/>
              <a:pPr/>
              <a:t>‹N°›</a:t>
            </a:fld>
            <a:endParaRPr lang="fr-FR" altLang="fr-FR"/>
          </a:p>
        </p:txBody>
      </p:sp>
      <p:sp>
        <p:nvSpPr>
          <p:cNvPr id="8" name="Espace réservé du pied de page 7">
            <a:extLst>
              <a:ext uri="{FF2B5EF4-FFF2-40B4-BE49-F238E27FC236}">
                <a16:creationId xmlns:a16="http://schemas.microsoft.com/office/drawing/2014/main" id="{036FBE74-41B3-4087-BF76-D028BCDEA09F}"/>
              </a:ext>
            </a:extLst>
          </p:cNvPr>
          <p:cNvSpPr>
            <a:spLocks noGrp="1"/>
          </p:cNvSpPr>
          <p:nvPr>
            <p:ph type="ftr" sz="quarter" idx="11"/>
          </p:nvPr>
        </p:nvSpPr>
        <p:spPr/>
        <p:txBody>
          <a:bodyPr/>
          <a:lstStyle>
            <a:lvl1pPr>
              <a:defRPr/>
            </a:lvl1pPr>
          </a:lstStyle>
          <a:p>
            <a:pPr>
              <a:defRPr/>
            </a:pPr>
            <a:r>
              <a:rPr lang="fr-FR"/>
              <a:t>Formation HI-Le risque chimique</a:t>
            </a:r>
            <a:endParaRPr lang="en-GB"/>
          </a:p>
        </p:txBody>
      </p:sp>
    </p:spTree>
    <p:extLst>
      <p:ext uri="{BB962C8B-B14F-4D97-AF65-F5344CB8AC3E}">
        <p14:creationId xmlns:p14="http://schemas.microsoft.com/office/powerpoint/2010/main" val="92068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Picture 8" descr="C:\Documents and Settings\Sakya\Bureau\GIES PPT\power point etoile.png">
            <a:extLst>
              <a:ext uri="{FF2B5EF4-FFF2-40B4-BE49-F238E27FC236}">
                <a16:creationId xmlns:a16="http://schemas.microsoft.com/office/drawing/2014/main" id="{F7CFADCB-06AD-4ABB-B13F-A0ED749AA0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04" t="52458" r="1582" b="1520"/>
          <a:stretch>
            <a:fillRect/>
          </a:stretch>
        </p:blipFill>
        <p:spPr bwMode="auto">
          <a:xfrm>
            <a:off x="0" y="3573463"/>
            <a:ext cx="91440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Documents and Settings\Sakya\Bureau\GIES PPT\logo.png">
            <a:extLst>
              <a:ext uri="{FF2B5EF4-FFF2-40B4-BE49-F238E27FC236}">
                <a16:creationId xmlns:a16="http://schemas.microsoft.com/office/drawing/2014/main" id="{DA9EF63F-B0F0-4902-95D9-8F3031F8EA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350" y="6092825"/>
            <a:ext cx="66992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e la date 3">
            <a:extLst>
              <a:ext uri="{FF2B5EF4-FFF2-40B4-BE49-F238E27FC236}">
                <a16:creationId xmlns:a16="http://schemas.microsoft.com/office/drawing/2014/main" id="{3CD14028-61D0-4038-A353-807B506AA2E5}"/>
              </a:ext>
            </a:extLst>
          </p:cNvPr>
          <p:cNvSpPr>
            <a:spLocks noGrp="1"/>
          </p:cNvSpPr>
          <p:nvPr>
            <p:ph type="dt" sz="half" idx="10"/>
          </p:nvPr>
        </p:nvSpPr>
        <p:spPr/>
        <p:txBody>
          <a:bodyPr/>
          <a:lstStyle>
            <a:lvl1pPr>
              <a:defRPr/>
            </a:lvl1pPr>
          </a:lstStyle>
          <a:p>
            <a:pPr>
              <a:defRPr/>
            </a:pPr>
            <a:fld id="{D05B900D-F071-4CD0-B5BF-3A1FD08D48E8}" type="datetime1">
              <a:rPr lang="fr-FR" smtClean="0"/>
              <a:t>08/08/2019</a:t>
            </a:fld>
            <a:endParaRPr lang="fr-FR"/>
          </a:p>
        </p:txBody>
      </p:sp>
      <p:sp>
        <p:nvSpPr>
          <p:cNvPr id="7" name="Espace réservé du pied de page 4">
            <a:extLst>
              <a:ext uri="{FF2B5EF4-FFF2-40B4-BE49-F238E27FC236}">
                <a16:creationId xmlns:a16="http://schemas.microsoft.com/office/drawing/2014/main" id="{2529876C-1962-4DD5-8555-F9FE366B5282}"/>
              </a:ext>
            </a:extLst>
          </p:cNvPr>
          <p:cNvSpPr>
            <a:spLocks noGrp="1"/>
          </p:cNvSpPr>
          <p:nvPr>
            <p:ph type="ftr" sz="quarter" idx="11"/>
          </p:nvPr>
        </p:nvSpPr>
        <p:spPr/>
        <p:txBody>
          <a:bodyPr/>
          <a:lstStyle>
            <a:lvl1pPr>
              <a:defRPr/>
            </a:lvl1pPr>
          </a:lstStyle>
          <a:p>
            <a:pPr>
              <a:defRPr/>
            </a:pPr>
            <a:r>
              <a:rPr lang="fr-FR"/>
              <a:t>Formation HI-Le risque chimique</a:t>
            </a:r>
            <a:endParaRPr lang="en-US"/>
          </a:p>
        </p:txBody>
      </p:sp>
      <p:sp>
        <p:nvSpPr>
          <p:cNvPr id="8" name="Espace réservé du numéro de diapositive 5">
            <a:extLst>
              <a:ext uri="{FF2B5EF4-FFF2-40B4-BE49-F238E27FC236}">
                <a16:creationId xmlns:a16="http://schemas.microsoft.com/office/drawing/2014/main" id="{E3B7A452-9C33-48A1-AAE7-C0EFB8E40648}"/>
              </a:ext>
            </a:extLst>
          </p:cNvPr>
          <p:cNvSpPr>
            <a:spLocks noGrp="1"/>
          </p:cNvSpPr>
          <p:nvPr>
            <p:ph type="sldNum" sz="quarter" idx="12"/>
          </p:nvPr>
        </p:nvSpPr>
        <p:spPr/>
        <p:txBody>
          <a:bodyPr/>
          <a:lstStyle>
            <a:lvl1pPr>
              <a:defRPr/>
            </a:lvl1pPr>
          </a:lstStyle>
          <a:p>
            <a:r>
              <a:rPr lang="fr-FR" altLang="fr-FR"/>
              <a:t>- </a:t>
            </a:r>
            <a:fld id="{9E7706A7-65C5-4280-BBC6-B2AA0095FA04}" type="slidenum">
              <a:rPr lang="fr-FR" altLang="fr-FR"/>
              <a:pPr/>
              <a:t>‹N°›</a:t>
            </a:fld>
            <a:r>
              <a:rPr lang="fr-FR" altLang="fr-FR"/>
              <a:t> -</a:t>
            </a:r>
          </a:p>
        </p:txBody>
      </p:sp>
    </p:spTree>
    <p:extLst>
      <p:ext uri="{BB962C8B-B14F-4D97-AF65-F5344CB8AC3E}">
        <p14:creationId xmlns:p14="http://schemas.microsoft.com/office/powerpoint/2010/main" val="131001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pic>
        <p:nvPicPr>
          <p:cNvPr id="4" name="Picture 8" descr="C:\Documents and Settings\Sakya\Bureau\GIES PPT\power point etoile.png">
            <a:extLst>
              <a:ext uri="{FF2B5EF4-FFF2-40B4-BE49-F238E27FC236}">
                <a16:creationId xmlns:a16="http://schemas.microsoft.com/office/drawing/2014/main" id="{4521D285-4941-4927-A5AF-DE8FA02716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04" t="52458" r="1582" b="1520"/>
          <a:stretch>
            <a:fillRect/>
          </a:stretch>
        </p:blipFill>
        <p:spPr bwMode="auto">
          <a:xfrm>
            <a:off x="0" y="3573463"/>
            <a:ext cx="91440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1">
            <a:extLst>
              <a:ext uri="{FF2B5EF4-FFF2-40B4-BE49-F238E27FC236}">
                <a16:creationId xmlns:a16="http://schemas.microsoft.com/office/drawing/2014/main" id="{56DDDC84-2C79-4766-AE09-B22FC65282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4250" y="6308725"/>
            <a:ext cx="5397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6" name="Espace réservé de la date 3">
            <a:extLst>
              <a:ext uri="{FF2B5EF4-FFF2-40B4-BE49-F238E27FC236}">
                <a16:creationId xmlns:a16="http://schemas.microsoft.com/office/drawing/2014/main" id="{C5C7056B-79E4-4F67-9619-5D41F8327304}"/>
              </a:ext>
            </a:extLst>
          </p:cNvPr>
          <p:cNvSpPr>
            <a:spLocks noGrp="1"/>
          </p:cNvSpPr>
          <p:nvPr>
            <p:ph type="dt" sz="half" idx="10"/>
          </p:nvPr>
        </p:nvSpPr>
        <p:spPr/>
        <p:txBody>
          <a:bodyPr/>
          <a:lstStyle>
            <a:lvl1pPr>
              <a:defRPr/>
            </a:lvl1pPr>
          </a:lstStyle>
          <a:p>
            <a:pPr>
              <a:defRPr/>
            </a:pPr>
            <a:fld id="{B9B9A75E-45C3-4EAE-91B1-00946948153F}" type="datetime1">
              <a:rPr lang="fr-FR" smtClean="0"/>
              <a:t>08/08/2019</a:t>
            </a:fld>
            <a:endParaRPr lang="fr-FR"/>
          </a:p>
        </p:txBody>
      </p:sp>
      <p:sp>
        <p:nvSpPr>
          <p:cNvPr id="7" name="Espace réservé du pied de page 4">
            <a:extLst>
              <a:ext uri="{FF2B5EF4-FFF2-40B4-BE49-F238E27FC236}">
                <a16:creationId xmlns:a16="http://schemas.microsoft.com/office/drawing/2014/main" id="{EB2699A3-23F1-4756-A325-5A7612FD222E}"/>
              </a:ext>
            </a:extLst>
          </p:cNvPr>
          <p:cNvSpPr>
            <a:spLocks noGrp="1"/>
          </p:cNvSpPr>
          <p:nvPr>
            <p:ph type="ftr" sz="quarter" idx="11"/>
          </p:nvPr>
        </p:nvSpPr>
        <p:spPr/>
        <p:txBody>
          <a:bodyPr/>
          <a:lstStyle>
            <a:lvl1pPr>
              <a:defRPr/>
            </a:lvl1pPr>
          </a:lstStyle>
          <a:p>
            <a:pPr>
              <a:defRPr/>
            </a:pPr>
            <a:r>
              <a:rPr lang="fr-FR"/>
              <a:t>Formation HI-Le risque chimique</a:t>
            </a:r>
            <a:endParaRPr lang="en-US"/>
          </a:p>
        </p:txBody>
      </p:sp>
      <p:sp>
        <p:nvSpPr>
          <p:cNvPr id="8" name="Espace réservé du numéro de diapositive 5">
            <a:extLst>
              <a:ext uri="{FF2B5EF4-FFF2-40B4-BE49-F238E27FC236}">
                <a16:creationId xmlns:a16="http://schemas.microsoft.com/office/drawing/2014/main" id="{FBD50F54-EFAA-4AEF-8A0B-EB3C1CD4CD17}"/>
              </a:ext>
            </a:extLst>
          </p:cNvPr>
          <p:cNvSpPr>
            <a:spLocks noGrp="1"/>
          </p:cNvSpPr>
          <p:nvPr>
            <p:ph type="sldNum" sz="quarter" idx="12"/>
          </p:nvPr>
        </p:nvSpPr>
        <p:spPr/>
        <p:txBody>
          <a:bodyPr/>
          <a:lstStyle>
            <a:lvl1pPr>
              <a:defRPr/>
            </a:lvl1pPr>
          </a:lstStyle>
          <a:p>
            <a:r>
              <a:rPr lang="fr-FR" altLang="fr-FR"/>
              <a:t>- </a:t>
            </a:r>
            <a:fld id="{7539C54D-881A-48F4-B716-8D5005310B2E}" type="slidenum">
              <a:rPr lang="fr-FR" altLang="fr-FR"/>
              <a:pPr/>
              <a:t>‹N°›</a:t>
            </a:fld>
            <a:r>
              <a:rPr lang="fr-FR" altLang="fr-FR"/>
              <a:t> -</a:t>
            </a:r>
          </a:p>
        </p:txBody>
      </p:sp>
    </p:spTree>
    <p:extLst>
      <p:ext uri="{BB962C8B-B14F-4D97-AF65-F5344CB8AC3E}">
        <p14:creationId xmlns:p14="http://schemas.microsoft.com/office/powerpoint/2010/main" val="2279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690E52C1-F8E2-42D9-BFE6-7BB8650841A4}"/>
              </a:ext>
            </a:extLst>
          </p:cNvPr>
          <p:cNvSpPr>
            <a:spLocks noGrp="1"/>
          </p:cNvSpPr>
          <p:nvPr>
            <p:ph type="dt" sz="half" idx="10"/>
          </p:nvPr>
        </p:nvSpPr>
        <p:spPr/>
        <p:txBody>
          <a:bodyPr/>
          <a:lstStyle>
            <a:lvl1pPr>
              <a:defRPr/>
            </a:lvl1pPr>
          </a:lstStyle>
          <a:p>
            <a:pPr>
              <a:defRPr/>
            </a:pPr>
            <a:fld id="{E8016083-4420-45BA-B339-F859BAB57AF8}" type="datetime1">
              <a:rPr lang="fr-FR" smtClean="0"/>
              <a:t>08/08/2019</a:t>
            </a:fld>
            <a:endParaRPr lang="fr-FR"/>
          </a:p>
        </p:txBody>
      </p:sp>
      <p:sp>
        <p:nvSpPr>
          <p:cNvPr id="5" name="Espace réservé du pied de page 4">
            <a:extLst>
              <a:ext uri="{FF2B5EF4-FFF2-40B4-BE49-F238E27FC236}">
                <a16:creationId xmlns:a16="http://schemas.microsoft.com/office/drawing/2014/main" id="{ECFF6CCC-CD66-46AC-AC69-5CF83E04D388}"/>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6" name="Espace réservé du numéro de diapositive 5">
            <a:extLst>
              <a:ext uri="{FF2B5EF4-FFF2-40B4-BE49-F238E27FC236}">
                <a16:creationId xmlns:a16="http://schemas.microsoft.com/office/drawing/2014/main" id="{A40DD6AA-7800-4C39-939B-D3078F6C0F2E}"/>
              </a:ext>
            </a:extLst>
          </p:cNvPr>
          <p:cNvSpPr>
            <a:spLocks noGrp="1"/>
          </p:cNvSpPr>
          <p:nvPr>
            <p:ph type="sldNum" sz="quarter" idx="12"/>
          </p:nvPr>
        </p:nvSpPr>
        <p:spPr/>
        <p:txBody>
          <a:bodyPr/>
          <a:lstStyle>
            <a:lvl1pPr>
              <a:defRPr/>
            </a:lvl1pPr>
          </a:lstStyle>
          <a:p>
            <a:fld id="{A10CE5DA-8EAF-4C56-A730-BE018BB16035}" type="slidenum">
              <a:rPr lang="fr-FR" altLang="fr-FR"/>
              <a:pPr/>
              <a:t>‹N°›</a:t>
            </a:fld>
            <a:endParaRPr lang="fr-FR" altLang="fr-FR"/>
          </a:p>
        </p:txBody>
      </p:sp>
    </p:spTree>
    <p:extLst>
      <p:ext uri="{BB962C8B-B14F-4D97-AF65-F5344CB8AC3E}">
        <p14:creationId xmlns:p14="http://schemas.microsoft.com/office/powerpoint/2010/main" val="401544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4CEB6864-00A1-4474-A6A3-8AA56FB27956}"/>
              </a:ext>
            </a:extLst>
          </p:cNvPr>
          <p:cNvSpPr>
            <a:spLocks noGrp="1"/>
          </p:cNvSpPr>
          <p:nvPr>
            <p:ph type="dt" sz="half" idx="10"/>
          </p:nvPr>
        </p:nvSpPr>
        <p:spPr/>
        <p:txBody>
          <a:bodyPr/>
          <a:lstStyle>
            <a:lvl1pPr>
              <a:defRPr/>
            </a:lvl1pPr>
          </a:lstStyle>
          <a:p>
            <a:pPr>
              <a:defRPr/>
            </a:pPr>
            <a:fld id="{F5973DA8-D369-4D54-AA42-F5749B1D2FAA}" type="datetime1">
              <a:rPr lang="fr-FR" smtClean="0"/>
              <a:t>08/08/2019</a:t>
            </a:fld>
            <a:endParaRPr lang="fr-FR"/>
          </a:p>
        </p:txBody>
      </p:sp>
      <p:sp>
        <p:nvSpPr>
          <p:cNvPr id="6" name="Espace réservé du pied de page 4">
            <a:extLst>
              <a:ext uri="{FF2B5EF4-FFF2-40B4-BE49-F238E27FC236}">
                <a16:creationId xmlns:a16="http://schemas.microsoft.com/office/drawing/2014/main" id="{3FB5D74D-F1C2-4CFC-9573-E94891DDA287}"/>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7" name="Espace réservé du numéro de diapositive 5">
            <a:extLst>
              <a:ext uri="{FF2B5EF4-FFF2-40B4-BE49-F238E27FC236}">
                <a16:creationId xmlns:a16="http://schemas.microsoft.com/office/drawing/2014/main" id="{9CDE2CE4-44BA-4DBD-8094-A9030E54264B}"/>
              </a:ext>
            </a:extLst>
          </p:cNvPr>
          <p:cNvSpPr>
            <a:spLocks noGrp="1"/>
          </p:cNvSpPr>
          <p:nvPr>
            <p:ph type="sldNum" sz="quarter" idx="12"/>
          </p:nvPr>
        </p:nvSpPr>
        <p:spPr/>
        <p:txBody>
          <a:bodyPr/>
          <a:lstStyle>
            <a:lvl1pPr>
              <a:defRPr/>
            </a:lvl1pPr>
          </a:lstStyle>
          <a:p>
            <a:fld id="{3DAC2792-6929-4537-A91A-B20DB494260A}" type="slidenum">
              <a:rPr lang="fr-FR" altLang="fr-FR"/>
              <a:pPr/>
              <a:t>‹N°›</a:t>
            </a:fld>
            <a:endParaRPr lang="fr-FR" altLang="fr-FR"/>
          </a:p>
        </p:txBody>
      </p:sp>
    </p:spTree>
    <p:extLst>
      <p:ext uri="{BB962C8B-B14F-4D97-AF65-F5344CB8AC3E}">
        <p14:creationId xmlns:p14="http://schemas.microsoft.com/office/powerpoint/2010/main" val="128241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FDDE5643-E1C7-4444-8FF7-A1B688B8B162}"/>
              </a:ext>
            </a:extLst>
          </p:cNvPr>
          <p:cNvSpPr>
            <a:spLocks noGrp="1"/>
          </p:cNvSpPr>
          <p:nvPr>
            <p:ph type="dt" sz="half" idx="10"/>
          </p:nvPr>
        </p:nvSpPr>
        <p:spPr/>
        <p:txBody>
          <a:bodyPr/>
          <a:lstStyle>
            <a:lvl1pPr>
              <a:defRPr/>
            </a:lvl1pPr>
          </a:lstStyle>
          <a:p>
            <a:pPr>
              <a:defRPr/>
            </a:pPr>
            <a:fld id="{D33704F6-CCAC-45B0-8CAE-AECF08FCAD9C}" type="datetime1">
              <a:rPr lang="fr-FR" smtClean="0"/>
              <a:t>08/08/2019</a:t>
            </a:fld>
            <a:endParaRPr lang="fr-FR"/>
          </a:p>
        </p:txBody>
      </p:sp>
      <p:sp>
        <p:nvSpPr>
          <p:cNvPr id="8" name="Espace réservé du pied de page 4">
            <a:extLst>
              <a:ext uri="{FF2B5EF4-FFF2-40B4-BE49-F238E27FC236}">
                <a16:creationId xmlns:a16="http://schemas.microsoft.com/office/drawing/2014/main" id="{4A60C9C0-E870-4C1F-BFA5-C7A3E97CC5E0}"/>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9" name="Espace réservé du numéro de diapositive 5">
            <a:extLst>
              <a:ext uri="{FF2B5EF4-FFF2-40B4-BE49-F238E27FC236}">
                <a16:creationId xmlns:a16="http://schemas.microsoft.com/office/drawing/2014/main" id="{B249C962-2CD5-48CA-A7B3-DF456C7F5A2E}"/>
              </a:ext>
            </a:extLst>
          </p:cNvPr>
          <p:cNvSpPr>
            <a:spLocks noGrp="1"/>
          </p:cNvSpPr>
          <p:nvPr>
            <p:ph type="sldNum" sz="quarter" idx="12"/>
          </p:nvPr>
        </p:nvSpPr>
        <p:spPr/>
        <p:txBody>
          <a:bodyPr/>
          <a:lstStyle>
            <a:lvl1pPr>
              <a:defRPr/>
            </a:lvl1pPr>
          </a:lstStyle>
          <a:p>
            <a:fld id="{C8C27D06-190A-4E3F-B6A4-DF7DBBDE612B}" type="slidenum">
              <a:rPr lang="fr-FR" altLang="fr-FR"/>
              <a:pPr/>
              <a:t>‹N°›</a:t>
            </a:fld>
            <a:endParaRPr lang="fr-FR" altLang="fr-FR"/>
          </a:p>
        </p:txBody>
      </p:sp>
    </p:spTree>
    <p:extLst>
      <p:ext uri="{BB962C8B-B14F-4D97-AF65-F5344CB8AC3E}">
        <p14:creationId xmlns:p14="http://schemas.microsoft.com/office/powerpoint/2010/main" val="3236730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726F5F92-FF8A-4032-8230-6A5A5BF698FF}"/>
              </a:ext>
            </a:extLst>
          </p:cNvPr>
          <p:cNvSpPr>
            <a:spLocks noGrp="1"/>
          </p:cNvSpPr>
          <p:nvPr>
            <p:ph type="dt" sz="half" idx="10"/>
          </p:nvPr>
        </p:nvSpPr>
        <p:spPr/>
        <p:txBody>
          <a:bodyPr/>
          <a:lstStyle>
            <a:lvl1pPr>
              <a:defRPr/>
            </a:lvl1pPr>
          </a:lstStyle>
          <a:p>
            <a:pPr>
              <a:defRPr/>
            </a:pPr>
            <a:fld id="{ED0EDECE-329F-447E-994A-587D80EA3B8D}" type="datetime1">
              <a:rPr lang="fr-FR" smtClean="0"/>
              <a:t>08/08/2019</a:t>
            </a:fld>
            <a:endParaRPr lang="fr-FR"/>
          </a:p>
        </p:txBody>
      </p:sp>
      <p:sp>
        <p:nvSpPr>
          <p:cNvPr id="4" name="Espace réservé du pied de page 4">
            <a:extLst>
              <a:ext uri="{FF2B5EF4-FFF2-40B4-BE49-F238E27FC236}">
                <a16:creationId xmlns:a16="http://schemas.microsoft.com/office/drawing/2014/main" id="{CB62ED76-6D65-4169-BA1D-EEC4D4D4DAA9}"/>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5" name="Espace réservé du numéro de diapositive 5">
            <a:extLst>
              <a:ext uri="{FF2B5EF4-FFF2-40B4-BE49-F238E27FC236}">
                <a16:creationId xmlns:a16="http://schemas.microsoft.com/office/drawing/2014/main" id="{70D4FF29-6F19-4ADA-9A3E-BCFF4A3D773E}"/>
              </a:ext>
            </a:extLst>
          </p:cNvPr>
          <p:cNvSpPr>
            <a:spLocks noGrp="1"/>
          </p:cNvSpPr>
          <p:nvPr>
            <p:ph type="sldNum" sz="quarter" idx="12"/>
          </p:nvPr>
        </p:nvSpPr>
        <p:spPr/>
        <p:txBody>
          <a:bodyPr/>
          <a:lstStyle>
            <a:lvl1pPr>
              <a:defRPr/>
            </a:lvl1pPr>
          </a:lstStyle>
          <a:p>
            <a:fld id="{3E7ECD39-832D-43FA-B1C6-C1C860479575}" type="slidenum">
              <a:rPr lang="fr-FR" altLang="fr-FR"/>
              <a:pPr/>
              <a:t>‹N°›</a:t>
            </a:fld>
            <a:endParaRPr lang="fr-FR" altLang="fr-FR"/>
          </a:p>
        </p:txBody>
      </p:sp>
    </p:spTree>
    <p:extLst>
      <p:ext uri="{BB962C8B-B14F-4D97-AF65-F5344CB8AC3E}">
        <p14:creationId xmlns:p14="http://schemas.microsoft.com/office/powerpoint/2010/main" val="211977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4DF1D6F-A169-42AB-92EB-17A0FA0CADAB}"/>
              </a:ext>
            </a:extLst>
          </p:cNvPr>
          <p:cNvSpPr>
            <a:spLocks noGrp="1"/>
          </p:cNvSpPr>
          <p:nvPr>
            <p:ph type="dt" sz="half" idx="10"/>
          </p:nvPr>
        </p:nvSpPr>
        <p:spPr/>
        <p:txBody>
          <a:bodyPr/>
          <a:lstStyle>
            <a:lvl1pPr>
              <a:defRPr/>
            </a:lvl1pPr>
          </a:lstStyle>
          <a:p>
            <a:pPr>
              <a:defRPr/>
            </a:pPr>
            <a:fld id="{0CCC40BB-31FA-48FA-8981-FEAC501D03A0}" type="datetime1">
              <a:rPr lang="fr-FR" smtClean="0"/>
              <a:t>08/08/2019</a:t>
            </a:fld>
            <a:endParaRPr lang="fr-FR"/>
          </a:p>
        </p:txBody>
      </p:sp>
      <p:sp>
        <p:nvSpPr>
          <p:cNvPr id="3" name="Espace réservé du pied de page 4">
            <a:extLst>
              <a:ext uri="{FF2B5EF4-FFF2-40B4-BE49-F238E27FC236}">
                <a16:creationId xmlns:a16="http://schemas.microsoft.com/office/drawing/2014/main" id="{B87EB36B-8FEF-4B93-9051-DC1A97242899}"/>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4" name="Espace réservé du numéro de diapositive 5">
            <a:extLst>
              <a:ext uri="{FF2B5EF4-FFF2-40B4-BE49-F238E27FC236}">
                <a16:creationId xmlns:a16="http://schemas.microsoft.com/office/drawing/2014/main" id="{FDE272E4-4D31-41B4-81A9-610F8614C043}"/>
              </a:ext>
            </a:extLst>
          </p:cNvPr>
          <p:cNvSpPr>
            <a:spLocks noGrp="1"/>
          </p:cNvSpPr>
          <p:nvPr>
            <p:ph type="sldNum" sz="quarter" idx="12"/>
          </p:nvPr>
        </p:nvSpPr>
        <p:spPr/>
        <p:txBody>
          <a:bodyPr/>
          <a:lstStyle>
            <a:lvl1pPr>
              <a:defRPr/>
            </a:lvl1pPr>
          </a:lstStyle>
          <a:p>
            <a:fld id="{5FFD6426-205A-453F-A524-476340F6A0B7}" type="slidenum">
              <a:rPr lang="fr-FR" altLang="fr-FR"/>
              <a:pPr/>
              <a:t>‹N°›</a:t>
            </a:fld>
            <a:endParaRPr lang="fr-FR" altLang="fr-FR"/>
          </a:p>
        </p:txBody>
      </p:sp>
    </p:spTree>
    <p:extLst>
      <p:ext uri="{BB962C8B-B14F-4D97-AF65-F5344CB8AC3E}">
        <p14:creationId xmlns:p14="http://schemas.microsoft.com/office/powerpoint/2010/main" val="139404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3">
            <a:extLst>
              <a:ext uri="{FF2B5EF4-FFF2-40B4-BE49-F238E27FC236}">
                <a16:creationId xmlns:a16="http://schemas.microsoft.com/office/drawing/2014/main" id="{2B85B558-7779-46D5-8F71-B2FD750FC4BF}"/>
              </a:ext>
            </a:extLst>
          </p:cNvPr>
          <p:cNvSpPr>
            <a:spLocks noGrp="1"/>
          </p:cNvSpPr>
          <p:nvPr>
            <p:ph type="dt" sz="half" idx="10"/>
          </p:nvPr>
        </p:nvSpPr>
        <p:spPr/>
        <p:txBody>
          <a:bodyPr/>
          <a:lstStyle>
            <a:lvl1pPr>
              <a:defRPr/>
            </a:lvl1pPr>
          </a:lstStyle>
          <a:p>
            <a:pPr>
              <a:defRPr/>
            </a:pPr>
            <a:fld id="{754005E4-3DC0-4CCB-AD63-02448E465568}" type="datetime1">
              <a:rPr lang="fr-FR" smtClean="0"/>
              <a:t>08/08/2019</a:t>
            </a:fld>
            <a:endParaRPr lang="fr-FR"/>
          </a:p>
        </p:txBody>
      </p:sp>
      <p:sp>
        <p:nvSpPr>
          <p:cNvPr id="6" name="Espace réservé du pied de page 4">
            <a:extLst>
              <a:ext uri="{FF2B5EF4-FFF2-40B4-BE49-F238E27FC236}">
                <a16:creationId xmlns:a16="http://schemas.microsoft.com/office/drawing/2014/main" id="{F65519A9-B29B-43CF-93D0-014B230CE482}"/>
              </a:ext>
            </a:extLst>
          </p:cNvPr>
          <p:cNvSpPr>
            <a:spLocks noGrp="1"/>
          </p:cNvSpPr>
          <p:nvPr>
            <p:ph type="ftr" sz="quarter" idx="11"/>
          </p:nvPr>
        </p:nvSpPr>
        <p:spPr/>
        <p:txBody>
          <a:bodyPr/>
          <a:lstStyle>
            <a:lvl1pPr>
              <a:defRPr/>
            </a:lvl1pPr>
          </a:lstStyle>
          <a:p>
            <a:pPr>
              <a:defRPr/>
            </a:pPr>
            <a:r>
              <a:rPr lang="fr-FR"/>
              <a:t>Formation HI-Le risque chimique</a:t>
            </a:r>
          </a:p>
        </p:txBody>
      </p:sp>
      <p:sp>
        <p:nvSpPr>
          <p:cNvPr id="7" name="Espace réservé du numéro de diapositive 5">
            <a:extLst>
              <a:ext uri="{FF2B5EF4-FFF2-40B4-BE49-F238E27FC236}">
                <a16:creationId xmlns:a16="http://schemas.microsoft.com/office/drawing/2014/main" id="{3E06D27D-3092-4CFA-991E-FBD168FA9A73}"/>
              </a:ext>
            </a:extLst>
          </p:cNvPr>
          <p:cNvSpPr>
            <a:spLocks noGrp="1"/>
          </p:cNvSpPr>
          <p:nvPr>
            <p:ph type="sldNum" sz="quarter" idx="12"/>
          </p:nvPr>
        </p:nvSpPr>
        <p:spPr/>
        <p:txBody>
          <a:bodyPr/>
          <a:lstStyle>
            <a:lvl1pPr>
              <a:defRPr/>
            </a:lvl1pPr>
          </a:lstStyle>
          <a:p>
            <a:fld id="{1684474E-985A-4840-938F-9FFD326CD759}" type="slidenum">
              <a:rPr lang="fr-FR" altLang="fr-FR"/>
              <a:pPr/>
              <a:t>‹N°›</a:t>
            </a:fld>
            <a:endParaRPr lang="fr-FR" altLang="fr-FR"/>
          </a:p>
        </p:txBody>
      </p:sp>
    </p:spTree>
    <p:extLst>
      <p:ext uri="{BB962C8B-B14F-4D97-AF65-F5344CB8AC3E}">
        <p14:creationId xmlns:p14="http://schemas.microsoft.com/office/powerpoint/2010/main" val="1690397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332A6B39-5BC1-4B02-9C75-DA38865E30B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151A184E-27BD-4ADA-9398-9EAA152F2AC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44A340CD-D4A9-4C6D-9344-4DE0649257A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C5913EBA-EFFF-4A8F-ACDB-8B0CB95E94D8}" type="datetime1">
              <a:rPr lang="fr-FR" smtClean="0"/>
              <a:t>08/08/2019</a:t>
            </a:fld>
            <a:endParaRPr lang="fr-FR"/>
          </a:p>
        </p:txBody>
      </p:sp>
      <p:sp>
        <p:nvSpPr>
          <p:cNvPr id="5" name="Espace réservé du pied de page 4">
            <a:extLst>
              <a:ext uri="{FF2B5EF4-FFF2-40B4-BE49-F238E27FC236}">
                <a16:creationId xmlns:a16="http://schemas.microsoft.com/office/drawing/2014/main" id="{C60EF866-64F2-45AB-87AF-4109E862663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fr-FR"/>
              <a:t>Formation HI-Le risque chimique</a:t>
            </a:r>
          </a:p>
        </p:txBody>
      </p:sp>
      <p:sp>
        <p:nvSpPr>
          <p:cNvPr id="6" name="Espace réservé du numéro de diapositive 5">
            <a:extLst>
              <a:ext uri="{FF2B5EF4-FFF2-40B4-BE49-F238E27FC236}">
                <a16:creationId xmlns:a16="http://schemas.microsoft.com/office/drawing/2014/main" id="{25C0FEC4-157F-440B-A564-156E0B9F446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E3CD169-50DC-4F40-92B4-A3E9703DC712}"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4415" r:id="rId1"/>
    <p:sldLayoutId id="2147484425" r:id="rId2"/>
    <p:sldLayoutId id="2147484426" r:id="rId3"/>
    <p:sldLayoutId id="2147484416" r:id="rId4"/>
    <p:sldLayoutId id="2147484417" r:id="rId5"/>
    <p:sldLayoutId id="2147484418" r:id="rId6"/>
    <p:sldLayoutId id="2147484419" r:id="rId7"/>
    <p:sldLayoutId id="2147484420" r:id="rId8"/>
    <p:sldLayoutId id="2147484421" r:id="rId9"/>
    <p:sldLayoutId id="2147484422" r:id="rId10"/>
    <p:sldLayoutId id="2147484423" r:id="rId11"/>
    <p:sldLayoutId id="2147484424" r:id="rId12"/>
    <p:sldLayoutId id="2147484427" r:id="rId13"/>
    <p:sldLayoutId id="2147484428" r:id="rId14"/>
    <p:sldLayoutId id="2147484429" r:id="rId15"/>
    <p:sldLayoutId id="2147484430" r:id="rId16"/>
    <p:sldLayoutId id="2147484431" r:id="rId17"/>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a:extLst>
              <a:ext uri="{FF2B5EF4-FFF2-40B4-BE49-F238E27FC236}">
                <a16:creationId xmlns:a16="http://schemas.microsoft.com/office/drawing/2014/main" id="{BDA55910-F708-438F-932A-772B433C8E1A}"/>
              </a:ext>
            </a:extLst>
          </p:cNvPr>
          <p:cNvSpPr>
            <a:spLocks noGrp="1"/>
          </p:cNvSpPr>
          <p:nvPr>
            <p:ph type="ctrTitle"/>
          </p:nvPr>
        </p:nvSpPr>
        <p:spPr>
          <a:xfrm>
            <a:off x="755650" y="2132013"/>
            <a:ext cx="7772400" cy="2592387"/>
          </a:xfrm>
        </p:spPr>
        <p:txBody>
          <a:bodyPr/>
          <a:lstStyle/>
          <a:p>
            <a:pPr eaLnBrk="1" hangingPunct="1"/>
            <a:r>
              <a:rPr lang="fr-FR" altLang="fr-FR" sz="5400" dirty="0"/>
              <a:t>Le risque chimique</a:t>
            </a:r>
          </a:p>
        </p:txBody>
      </p:sp>
      <p:pic>
        <p:nvPicPr>
          <p:cNvPr id="9219" name="Image 1">
            <a:extLst>
              <a:ext uri="{FF2B5EF4-FFF2-40B4-BE49-F238E27FC236}">
                <a16:creationId xmlns:a16="http://schemas.microsoft.com/office/drawing/2014/main" id="{D77B9AA7-1788-41B4-9A86-4506D5131B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25" y="44450"/>
            <a:ext cx="7778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176650-EFB7-4987-B5FF-3F4910A2CEC5}"/>
              </a:ext>
            </a:extLst>
          </p:cNvPr>
          <p:cNvSpPr>
            <a:spLocks noGrp="1"/>
          </p:cNvSpPr>
          <p:nvPr>
            <p:ph type="ctrTitle"/>
          </p:nvPr>
        </p:nvSpPr>
        <p:spPr/>
        <p:txBody>
          <a:bodyPr/>
          <a:lstStyle/>
          <a:p>
            <a:r>
              <a:rPr lang="fr-FR" dirty="0"/>
              <a:t>Les pictogrammes</a:t>
            </a:r>
          </a:p>
        </p:txBody>
      </p:sp>
    </p:spTree>
    <p:extLst>
      <p:ext uri="{BB962C8B-B14F-4D97-AF65-F5344CB8AC3E}">
        <p14:creationId xmlns:p14="http://schemas.microsoft.com/office/powerpoint/2010/main" val="665270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206B61D2-DE25-4722-86CC-36A90C4BDA04}"/>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51AE0BA2-669C-4221-A17B-CBECBE7CC1BF}"/>
              </a:ext>
            </a:extLst>
          </p:cNvPr>
          <p:cNvSpPr>
            <a:spLocks noGrp="1"/>
          </p:cNvSpPr>
          <p:nvPr>
            <p:ph type="sldNum" sz="quarter" idx="12"/>
          </p:nvPr>
        </p:nvSpPr>
        <p:spPr/>
        <p:txBody>
          <a:bodyPr/>
          <a:lstStyle/>
          <a:p>
            <a:r>
              <a:rPr lang="fr-FR" altLang="fr-FR"/>
              <a:t>- </a:t>
            </a:r>
            <a:fld id="{9E7706A7-65C5-4280-BBC6-B2AA0095FA04}" type="slidenum">
              <a:rPr lang="fr-FR" altLang="fr-FR" smtClean="0"/>
              <a:pPr/>
              <a:t>11</a:t>
            </a:fld>
            <a:r>
              <a:rPr lang="fr-FR" altLang="fr-FR"/>
              <a:t> -</a:t>
            </a:r>
          </a:p>
        </p:txBody>
      </p:sp>
      <p:pic>
        <p:nvPicPr>
          <p:cNvPr id="6" name="Espace réservé du contenu 5">
            <a:extLst>
              <a:ext uri="{FF2B5EF4-FFF2-40B4-BE49-F238E27FC236}">
                <a16:creationId xmlns:a16="http://schemas.microsoft.com/office/drawing/2014/main" id="{0837BB94-C7A9-4A2E-9EFB-2B4035B7F1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7994" y="1988840"/>
            <a:ext cx="7378422" cy="281977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82427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15694EA4-C0A8-4DF8-AB86-7BBF1B532781}"/>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5676B812-BF45-4ACB-A9E8-00BEEA1D1829}"/>
              </a:ext>
            </a:extLst>
          </p:cNvPr>
          <p:cNvSpPr>
            <a:spLocks noGrp="1"/>
          </p:cNvSpPr>
          <p:nvPr>
            <p:ph type="sldNum" sz="quarter" idx="12"/>
          </p:nvPr>
        </p:nvSpPr>
        <p:spPr/>
        <p:txBody>
          <a:bodyPr/>
          <a:lstStyle/>
          <a:p>
            <a:r>
              <a:rPr lang="fr-FR" altLang="fr-FR"/>
              <a:t>- </a:t>
            </a:r>
            <a:fld id="{9E7706A7-65C5-4280-BBC6-B2AA0095FA04}" type="slidenum">
              <a:rPr lang="fr-FR" altLang="fr-FR" smtClean="0"/>
              <a:pPr/>
              <a:t>12</a:t>
            </a:fld>
            <a:r>
              <a:rPr lang="fr-FR" altLang="fr-FR"/>
              <a:t> -</a:t>
            </a:r>
          </a:p>
        </p:txBody>
      </p:sp>
      <p:pic>
        <p:nvPicPr>
          <p:cNvPr id="6" name="Picture 6">
            <a:extLst>
              <a:ext uri="{FF2B5EF4-FFF2-40B4-BE49-F238E27FC236}">
                <a16:creationId xmlns:a16="http://schemas.microsoft.com/office/drawing/2014/main" id="{3AF40760-301D-448A-BE33-89C23F22613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205" y="404664"/>
            <a:ext cx="8698342" cy="532859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71294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ED5F4-A806-4465-886A-733837467D7C}"/>
              </a:ext>
            </a:extLst>
          </p:cNvPr>
          <p:cNvSpPr>
            <a:spLocks noGrp="1"/>
          </p:cNvSpPr>
          <p:nvPr>
            <p:ph type="ctrTitle"/>
          </p:nvPr>
        </p:nvSpPr>
        <p:spPr/>
        <p:txBody>
          <a:bodyPr/>
          <a:lstStyle/>
          <a:p>
            <a:r>
              <a:rPr lang="fr-FR" dirty="0"/>
              <a:t>L’étiquette</a:t>
            </a:r>
          </a:p>
        </p:txBody>
      </p:sp>
    </p:spTree>
    <p:extLst>
      <p:ext uri="{BB962C8B-B14F-4D97-AF65-F5344CB8AC3E}">
        <p14:creationId xmlns:p14="http://schemas.microsoft.com/office/powerpoint/2010/main" val="4246029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685952F5-E531-4E75-AC16-BF282193DF88}"/>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379EFE9F-69E3-4894-9B8B-BB436F06809A}"/>
              </a:ext>
            </a:extLst>
          </p:cNvPr>
          <p:cNvSpPr>
            <a:spLocks noGrp="1"/>
          </p:cNvSpPr>
          <p:nvPr>
            <p:ph type="sldNum" sz="quarter" idx="12"/>
          </p:nvPr>
        </p:nvSpPr>
        <p:spPr/>
        <p:txBody>
          <a:bodyPr/>
          <a:lstStyle/>
          <a:p>
            <a:r>
              <a:rPr lang="fr-FR" altLang="fr-FR"/>
              <a:t>- </a:t>
            </a:r>
            <a:fld id="{9E7706A7-65C5-4280-BBC6-B2AA0095FA04}" type="slidenum">
              <a:rPr lang="fr-FR" altLang="fr-FR" smtClean="0"/>
              <a:pPr/>
              <a:t>14</a:t>
            </a:fld>
            <a:r>
              <a:rPr lang="fr-FR" altLang="fr-FR"/>
              <a:t> -</a:t>
            </a:r>
          </a:p>
        </p:txBody>
      </p:sp>
      <p:pic>
        <p:nvPicPr>
          <p:cNvPr id="6" name="Picture 2" descr="C:\Users\Patrick Requena\Documents\exemple-sgh.jpg">
            <a:extLst>
              <a:ext uri="{FF2B5EF4-FFF2-40B4-BE49-F238E27FC236}">
                <a16:creationId xmlns:a16="http://schemas.microsoft.com/office/drawing/2014/main" id="{0BA56BF5-AB21-46DB-9966-8FAA7AEEF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545" y="476672"/>
            <a:ext cx="8392120" cy="547260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8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CD81B0-C195-4B88-B470-35B0A935DBD4}"/>
              </a:ext>
            </a:extLst>
          </p:cNvPr>
          <p:cNvSpPr>
            <a:spLocks noGrp="1"/>
          </p:cNvSpPr>
          <p:nvPr>
            <p:ph type="ctrTitle"/>
          </p:nvPr>
        </p:nvSpPr>
        <p:spPr/>
        <p:txBody>
          <a:bodyPr/>
          <a:lstStyle/>
          <a:p>
            <a:r>
              <a:rPr lang="fr-FR" dirty="0"/>
              <a:t>La Fiche de Données Sécurité</a:t>
            </a:r>
          </a:p>
        </p:txBody>
      </p:sp>
    </p:spTree>
    <p:extLst>
      <p:ext uri="{BB962C8B-B14F-4D97-AF65-F5344CB8AC3E}">
        <p14:creationId xmlns:p14="http://schemas.microsoft.com/office/powerpoint/2010/main" val="234255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2E9294C0-22A7-49B0-8DB3-CB9D305BF843}"/>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DC93DC4F-C78E-40D7-AD64-69530A96E9D0}"/>
              </a:ext>
            </a:extLst>
          </p:cNvPr>
          <p:cNvSpPr>
            <a:spLocks noGrp="1"/>
          </p:cNvSpPr>
          <p:nvPr>
            <p:ph type="sldNum" sz="quarter" idx="12"/>
          </p:nvPr>
        </p:nvSpPr>
        <p:spPr/>
        <p:txBody>
          <a:bodyPr/>
          <a:lstStyle/>
          <a:p>
            <a:r>
              <a:rPr lang="fr-FR" altLang="fr-FR"/>
              <a:t>- </a:t>
            </a:r>
            <a:fld id="{9E7706A7-65C5-4280-BBC6-B2AA0095FA04}" type="slidenum">
              <a:rPr lang="fr-FR" altLang="fr-FR" smtClean="0"/>
              <a:pPr/>
              <a:t>16</a:t>
            </a:fld>
            <a:r>
              <a:rPr lang="fr-FR" altLang="fr-FR"/>
              <a:t> -</a:t>
            </a:r>
          </a:p>
        </p:txBody>
      </p:sp>
      <p:pic>
        <p:nvPicPr>
          <p:cNvPr id="1026" name="Picture 2" descr="Résultat de recherche d'images pour &quot;fiche de donnees securite&quot;">
            <a:extLst>
              <a:ext uri="{FF2B5EF4-FFF2-40B4-BE49-F238E27FC236}">
                <a16:creationId xmlns:a16="http://schemas.microsoft.com/office/drawing/2014/main" id="{7DE560F7-771A-4EA2-A488-8ED5DE6F68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4341862" cy="6140633"/>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5C08C46C-0D72-42F1-A16E-87FE953169EA}"/>
              </a:ext>
            </a:extLst>
          </p:cNvPr>
          <p:cNvSpPr txBox="1"/>
          <p:nvPr/>
        </p:nvSpPr>
        <p:spPr>
          <a:xfrm>
            <a:off x="4644008" y="339035"/>
            <a:ext cx="4341862" cy="5909310"/>
          </a:xfrm>
          <a:prstGeom prst="rect">
            <a:avLst/>
          </a:prstGeom>
          <a:noFill/>
        </p:spPr>
        <p:txBody>
          <a:bodyPr wrap="square" rtlCol="0">
            <a:spAutoFit/>
          </a:bodyPr>
          <a:lstStyle/>
          <a:p>
            <a:pPr algn="ctr"/>
            <a:r>
              <a:rPr lang="fr-FR" dirty="0"/>
              <a:t>Les 16 rubriques d’une FDS</a:t>
            </a:r>
          </a:p>
          <a:p>
            <a:r>
              <a:rPr lang="fr-FR" dirty="0"/>
              <a:t>1_ Identification du produit chimique</a:t>
            </a:r>
          </a:p>
          <a:p>
            <a:r>
              <a:rPr lang="fr-FR" dirty="0"/>
              <a:t>2_ Identification des dangers</a:t>
            </a:r>
          </a:p>
          <a:p>
            <a:r>
              <a:rPr lang="fr-FR" dirty="0"/>
              <a:t>3_ Informations sur les composants</a:t>
            </a:r>
          </a:p>
          <a:p>
            <a:r>
              <a:rPr lang="fr-FR" dirty="0"/>
              <a:t>4_ Premiers secours</a:t>
            </a:r>
          </a:p>
          <a:p>
            <a:r>
              <a:rPr lang="fr-FR" dirty="0"/>
              <a:t>5_ Mesures de lutte contre l’incendie</a:t>
            </a:r>
          </a:p>
          <a:p>
            <a:r>
              <a:rPr lang="fr-FR" dirty="0"/>
              <a:t>6_ Mesures à prendre en cas de déversement accidentel</a:t>
            </a:r>
          </a:p>
          <a:p>
            <a:r>
              <a:rPr lang="fr-FR" dirty="0"/>
              <a:t>7_ Conditions nécessaires pour le stockage</a:t>
            </a:r>
          </a:p>
          <a:p>
            <a:r>
              <a:rPr lang="fr-FR" dirty="0"/>
              <a:t>8_ Contrôle de l’exposition/prévention individuelle</a:t>
            </a:r>
          </a:p>
          <a:p>
            <a:r>
              <a:rPr lang="fr-FR" dirty="0"/>
              <a:t>9_ Propriétés physiques et chimiques</a:t>
            </a:r>
          </a:p>
          <a:p>
            <a:r>
              <a:rPr lang="fr-FR" dirty="0"/>
              <a:t>10_ Stabilité et réactivité</a:t>
            </a:r>
          </a:p>
          <a:p>
            <a:r>
              <a:rPr lang="fr-FR" dirty="0"/>
              <a:t>11_ Informations toxicologiques</a:t>
            </a:r>
          </a:p>
          <a:p>
            <a:r>
              <a:rPr lang="fr-FR" dirty="0"/>
              <a:t>12_ Informations écologiques</a:t>
            </a:r>
          </a:p>
          <a:p>
            <a:r>
              <a:rPr lang="fr-FR" dirty="0"/>
              <a:t>13_ Considérations relatives à l’élimination</a:t>
            </a:r>
          </a:p>
          <a:p>
            <a:r>
              <a:rPr lang="fr-FR" dirty="0"/>
              <a:t>14_ Informations relatives au transport</a:t>
            </a:r>
          </a:p>
          <a:p>
            <a:r>
              <a:rPr lang="fr-FR" dirty="0"/>
              <a:t>15_ Informations réglementaires</a:t>
            </a:r>
          </a:p>
          <a:p>
            <a:r>
              <a:rPr lang="fr-FR" dirty="0"/>
              <a:t>16_ Autres informations</a:t>
            </a:r>
          </a:p>
        </p:txBody>
      </p:sp>
    </p:spTree>
    <p:extLst>
      <p:ext uri="{BB962C8B-B14F-4D97-AF65-F5344CB8AC3E}">
        <p14:creationId xmlns:p14="http://schemas.microsoft.com/office/powerpoint/2010/main" val="1465846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BAB8A4-9438-40B2-932E-91A523B0F5F6}"/>
              </a:ext>
            </a:extLst>
          </p:cNvPr>
          <p:cNvSpPr>
            <a:spLocks noGrp="1"/>
          </p:cNvSpPr>
          <p:nvPr>
            <p:ph type="ctrTitle"/>
          </p:nvPr>
        </p:nvSpPr>
        <p:spPr/>
        <p:txBody>
          <a:bodyPr/>
          <a:lstStyle/>
          <a:p>
            <a:r>
              <a:rPr lang="fr-FR" dirty="0"/>
              <a:t>Les Valeurs Limites d’Exposition Professionnelle</a:t>
            </a:r>
          </a:p>
        </p:txBody>
      </p:sp>
    </p:spTree>
    <p:extLst>
      <p:ext uri="{BB962C8B-B14F-4D97-AF65-F5344CB8AC3E}">
        <p14:creationId xmlns:p14="http://schemas.microsoft.com/office/powerpoint/2010/main" val="3769477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F86E4-4857-420D-BD01-5E78D4FDCA94}"/>
              </a:ext>
            </a:extLst>
          </p:cNvPr>
          <p:cNvSpPr>
            <a:spLocks noGrp="1"/>
          </p:cNvSpPr>
          <p:nvPr>
            <p:ph type="title"/>
          </p:nvPr>
        </p:nvSpPr>
        <p:spPr/>
        <p:txBody>
          <a:bodyPr/>
          <a:lstStyle/>
          <a:p>
            <a:r>
              <a:rPr lang="fr-FR" dirty="0"/>
              <a:t>Les Valeurs Limites d’Exposition Professionnelle</a:t>
            </a:r>
          </a:p>
        </p:txBody>
      </p:sp>
      <p:sp>
        <p:nvSpPr>
          <p:cNvPr id="3" name="Espace réservé du contenu 2">
            <a:extLst>
              <a:ext uri="{FF2B5EF4-FFF2-40B4-BE49-F238E27FC236}">
                <a16:creationId xmlns:a16="http://schemas.microsoft.com/office/drawing/2014/main" id="{0677DFA5-95ED-43BF-A95D-68E8BE45E4E1}"/>
              </a:ext>
            </a:extLst>
          </p:cNvPr>
          <p:cNvSpPr>
            <a:spLocks noGrp="1"/>
          </p:cNvSpPr>
          <p:nvPr>
            <p:ph idx="1"/>
          </p:nvPr>
        </p:nvSpPr>
        <p:spPr>
          <a:xfrm>
            <a:off x="251520" y="1888232"/>
            <a:ext cx="8435280" cy="4205064"/>
          </a:xfrm>
        </p:spPr>
        <p:txBody>
          <a:bodyPr/>
          <a:lstStyle/>
          <a:p>
            <a:pPr>
              <a:spcBef>
                <a:spcPts val="0"/>
              </a:spcBef>
              <a:spcAft>
                <a:spcPts val="1800"/>
              </a:spcAft>
            </a:pPr>
            <a:r>
              <a:rPr lang="fr-FR" sz="2400" dirty="0"/>
              <a:t>La valeur limite d’exposition professionnelle (VLEP) à un produit chimique (définie à l’article R. 4412-4 du Code du travail) représente la concentration dans l’air que peut respirer une personne pendant un temps déterminé. </a:t>
            </a:r>
          </a:p>
          <a:p>
            <a:pPr>
              <a:spcBef>
                <a:spcPts val="0"/>
              </a:spcBef>
              <a:spcAft>
                <a:spcPts val="1800"/>
              </a:spcAft>
            </a:pPr>
            <a:r>
              <a:rPr lang="fr-FR" sz="2400" dirty="0"/>
              <a:t>La valeur est exprimée en volume (ppm ou partie par million), en poids (mg/m3) ou en fibres par unité de volume (f/m3).</a:t>
            </a:r>
          </a:p>
          <a:p>
            <a:pPr>
              <a:spcBef>
                <a:spcPts val="0"/>
              </a:spcBef>
              <a:spcAft>
                <a:spcPts val="1800"/>
              </a:spcAft>
            </a:pPr>
            <a:r>
              <a:rPr lang="fr-FR" sz="2400" dirty="0"/>
              <a:t>Elle constitue une valeur de référence pour évaluer le niveau de l’exposition dans l’air, mais le respect de cette valeur ne suffit pas</a:t>
            </a:r>
          </a:p>
          <a:p>
            <a:pPr marL="0" indent="0">
              <a:spcBef>
                <a:spcPts val="0"/>
              </a:spcBef>
              <a:spcAft>
                <a:spcPts val="1800"/>
              </a:spcAft>
              <a:buNone/>
            </a:pPr>
            <a:endParaRPr lang="fr-FR" sz="2400" dirty="0"/>
          </a:p>
        </p:txBody>
      </p:sp>
      <p:sp>
        <p:nvSpPr>
          <p:cNvPr id="4" name="Espace réservé du pied de page 3">
            <a:extLst>
              <a:ext uri="{FF2B5EF4-FFF2-40B4-BE49-F238E27FC236}">
                <a16:creationId xmlns:a16="http://schemas.microsoft.com/office/drawing/2014/main" id="{DAAEDE85-F14B-4421-8232-757EB1852880}"/>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C04C3BF6-D668-4148-AF32-0686EC43DA50}"/>
              </a:ext>
            </a:extLst>
          </p:cNvPr>
          <p:cNvSpPr>
            <a:spLocks noGrp="1"/>
          </p:cNvSpPr>
          <p:nvPr>
            <p:ph type="sldNum" sz="quarter" idx="12"/>
          </p:nvPr>
        </p:nvSpPr>
        <p:spPr/>
        <p:txBody>
          <a:bodyPr/>
          <a:lstStyle/>
          <a:p>
            <a:r>
              <a:rPr lang="fr-FR" altLang="fr-FR"/>
              <a:t>- </a:t>
            </a:r>
            <a:fld id="{9E7706A7-65C5-4280-BBC6-B2AA0095FA04}" type="slidenum">
              <a:rPr lang="fr-FR" altLang="fr-FR" smtClean="0"/>
              <a:pPr/>
              <a:t>18</a:t>
            </a:fld>
            <a:r>
              <a:rPr lang="fr-FR" altLang="fr-FR"/>
              <a:t> -</a:t>
            </a:r>
          </a:p>
        </p:txBody>
      </p:sp>
    </p:spTree>
    <p:extLst>
      <p:ext uri="{BB962C8B-B14F-4D97-AF65-F5344CB8AC3E}">
        <p14:creationId xmlns:p14="http://schemas.microsoft.com/office/powerpoint/2010/main" val="935885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594964-65CD-487B-BB5D-8244ADA07EC5}"/>
              </a:ext>
            </a:extLst>
          </p:cNvPr>
          <p:cNvSpPr>
            <a:spLocks noGrp="1"/>
          </p:cNvSpPr>
          <p:nvPr>
            <p:ph type="title"/>
          </p:nvPr>
        </p:nvSpPr>
        <p:spPr/>
        <p:txBody>
          <a:bodyPr/>
          <a:lstStyle/>
          <a:p>
            <a:r>
              <a:rPr lang="fr-FR" dirty="0"/>
              <a:t>Les Valeurs Limites d’Exposition Professionnelle</a:t>
            </a:r>
          </a:p>
        </p:txBody>
      </p:sp>
      <p:sp>
        <p:nvSpPr>
          <p:cNvPr id="3" name="Espace réservé du contenu 2">
            <a:extLst>
              <a:ext uri="{FF2B5EF4-FFF2-40B4-BE49-F238E27FC236}">
                <a16:creationId xmlns:a16="http://schemas.microsoft.com/office/drawing/2014/main" id="{0D88938E-44D1-4DBD-A689-67A46B4001C7}"/>
              </a:ext>
            </a:extLst>
          </p:cNvPr>
          <p:cNvSpPr>
            <a:spLocks noGrp="1"/>
          </p:cNvSpPr>
          <p:nvPr>
            <p:ph idx="1"/>
          </p:nvPr>
        </p:nvSpPr>
        <p:spPr>
          <a:xfrm>
            <a:off x="457200" y="1999381"/>
            <a:ext cx="8435280" cy="3661867"/>
          </a:xfrm>
        </p:spPr>
        <p:txBody>
          <a:bodyPr/>
          <a:lstStyle/>
          <a:p>
            <a:pPr>
              <a:spcBef>
                <a:spcPts val="0"/>
              </a:spcBef>
              <a:spcAft>
                <a:spcPts val="1800"/>
              </a:spcAft>
            </a:pPr>
            <a:r>
              <a:rPr lang="fr-FR" sz="2400" dirty="0"/>
              <a:t>Les </a:t>
            </a:r>
            <a:r>
              <a:rPr lang="fr-FR" sz="2400" b="1" dirty="0"/>
              <a:t>valeurs limites de court terme</a:t>
            </a:r>
            <a:r>
              <a:rPr lang="fr-FR" sz="2400" dirty="0"/>
              <a:t> (VLEP CT) sont des valeurs mesurées sur une période de référence de 15 minutes. Elles sont destinées à éviter les effets toxiques dus à des</a:t>
            </a:r>
            <a:r>
              <a:rPr lang="fr-FR" sz="2400" b="1" dirty="0"/>
              <a:t> pics d’exposition </a:t>
            </a:r>
            <a:r>
              <a:rPr lang="fr-FR" sz="2400" dirty="0"/>
              <a:t>(exposition sur une courte durée). </a:t>
            </a:r>
          </a:p>
          <a:p>
            <a:pPr>
              <a:spcBef>
                <a:spcPts val="0"/>
              </a:spcBef>
              <a:spcAft>
                <a:spcPts val="1800"/>
              </a:spcAft>
            </a:pPr>
            <a:r>
              <a:rPr lang="fr-FR" sz="2400" dirty="0"/>
              <a:t>Les </a:t>
            </a:r>
            <a:r>
              <a:rPr lang="fr-FR" sz="2400" b="1" dirty="0"/>
              <a:t>valeurs limites d’exposition sur 8 heures</a:t>
            </a:r>
            <a:r>
              <a:rPr lang="fr-FR" sz="2400" dirty="0"/>
              <a:t> (VLEP 8h) sont des valeurs mesurées sur une durée de travail de 8 heures. Elles sont destinées à protéger les salariés des </a:t>
            </a:r>
            <a:r>
              <a:rPr lang="fr-FR" sz="2400" b="1" dirty="0"/>
              <a:t>effets différés</a:t>
            </a:r>
            <a:r>
              <a:rPr lang="fr-FR" sz="2400" dirty="0"/>
              <a:t> des polluants. </a:t>
            </a:r>
          </a:p>
          <a:p>
            <a:pPr marL="0" indent="0">
              <a:spcBef>
                <a:spcPts val="0"/>
              </a:spcBef>
              <a:spcAft>
                <a:spcPts val="1800"/>
              </a:spcAft>
              <a:buNone/>
            </a:pPr>
            <a:endParaRPr lang="fr-FR" sz="2400" dirty="0"/>
          </a:p>
        </p:txBody>
      </p:sp>
      <p:sp>
        <p:nvSpPr>
          <p:cNvPr id="4" name="Espace réservé du pied de page 3">
            <a:extLst>
              <a:ext uri="{FF2B5EF4-FFF2-40B4-BE49-F238E27FC236}">
                <a16:creationId xmlns:a16="http://schemas.microsoft.com/office/drawing/2014/main" id="{4802ADAA-20B6-4622-A577-A690EC16BA2B}"/>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F72BC6E9-52FC-40DE-BEBF-C07BFE41C85E}"/>
              </a:ext>
            </a:extLst>
          </p:cNvPr>
          <p:cNvSpPr>
            <a:spLocks noGrp="1"/>
          </p:cNvSpPr>
          <p:nvPr>
            <p:ph type="sldNum" sz="quarter" idx="12"/>
          </p:nvPr>
        </p:nvSpPr>
        <p:spPr/>
        <p:txBody>
          <a:bodyPr/>
          <a:lstStyle/>
          <a:p>
            <a:r>
              <a:rPr lang="fr-FR" altLang="fr-FR"/>
              <a:t>- </a:t>
            </a:r>
            <a:fld id="{9E7706A7-65C5-4280-BBC6-B2AA0095FA04}" type="slidenum">
              <a:rPr lang="fr-FR" altLang="fr-FR" smtClean="0"/>
              <a:pPr/>
              <a:t>19</a:t>
            </a:fld>
            <a:r>
              <a:rPr lang="fr-FR" altLang="fr-FR"/>
              <a:t> -</a:t>
            </a:r>
          </a:p>
        </p:txBody>
      </p:sp>
    </p:spTree>
    <p:extLst>
      <p:ext uri="{BB962C8B-B14F-4D97-AF65-F5344CB8AC3E}">
        <p14:creationId xmlns:p14="http://schemas.microsoft.com/office/powerpoint/2010/main" val="68776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B04750-5FAB-41EE-9989-EE51FF7D0C8B}"/>
              </a:ext>
            </a:extLst>
          </p:cNvPr>
          <p:cNvSpPr>
            <a:spLocks noGrp="1"/>
          </p:cNvSpPr>
          <p:nvPr>
            <p:ph type="title"/>
          </p:nvPr>
        </p:nvSpPr>
        <p:spPr/>
        <p:txBody>
          <a:bodyPr/>
          <a:lstStyle/>
          <a:p>
            <a:r>
              <a:rPr lang="fr-FR" dirty="0"/>
              <a:t>Qu’est ce que c’est</a:t>
            </a:r>
          </a:p>
        </p:txBody>
      </p:sp>
      <p:sp>
        <p:nvSpPr>
          <p:cNvPr id="3" name="Espace réservé du contenu 2">
            <a:extLst>
              <a:ext uri="{FF2B5EF4-FFF2-40B4-BE49-F238E27FC236}">
                <a16:creationId xmlns:a16="http://schemas.microsoft.com/office/drawing/2014/main" id="{76CC3B7E-BC55-4EA2-9133-BF4528092F6A}"/>
              </a:ext>
            </a:extLst>
          </p:cNvPr>
          <p:cNvSpPr>
            <a:spLocks noGrp="1"/>
          </p:cNvSpPr>
          <p:nvPr>
            <p:ph idx="1"/>
          </p:nvPr>
        </p:nvSpPr>
        <p:spPr>
          <a:xfrm>
            <a:off x="457200" y="1268760"/>
            <a:ext cx="8229600" cy="4525963"/>
          </a:xfrm>
        </p:spPr>
        <p:txBody>
          <a:bodyPr/>
          <a:lstStyle/>
          <a:p>
            <a:pPr marL="0" indent="0" algn="ctr">
              <a:lnSpc>
                <a:spcPct val="150000"/>
              </a:lnSpc>
              <a:buNone/>
            </a:pPr>
            <a:r>
              <a:rPr lang="fr-FR" dirty="0"/>
              <a:t>Le risque chimique est une activité dans laquelle des agents chimiques sont utilisés ou destinés à être utilisés dans tout processus de travail, y compris la production, la manutention, le stockage, le transport, l'élimination et le traitement, ou au cours duquel de tels agents sont produits </a:t>
            </a:r>
          </a:p>
        </p:txBody>
      </p:sp>
      <p:sp>
        <p:nvSpPr>
          <p:cNvPr id="4" name="Espace réservé du pied de page 3">
            <a:extLst>
              <a:ext uri="{FF2B5EF4-FFF2-40B4-BE49-F238E27FC236}">
                <a16:creationId xmlns:a16="http://schemas.microsoft.com/office/drawing/2014/main" id="{53F0BA6D-6465-43F2-881C-EE58066513A6}"/>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CA1D8F44-D079-437D-A8BF-7E09C3415C22}"/>
              </a:ext>
            </a:extLst>
          </p:cNvPr>
          <p:cNvSpPr>
            <a:spLocks noGrp="1"/>
          </p:cNvSpPr>
          <p:nvPr>
            <p:ph type="sldNum" sz="quarter" idx="12"/>
          </p:nvPr>
        </p:nvSpPr>
        <p:spPr/>
        <p:txBody>
          <a:bodyPr/>
          <a:lstStyle/>
          <a:p>
            <a:r>
              <a:rPr lang="fr-FR" altLang="fr-FR"/>
              <a:t>- </a:t>
            </a:r>
            <a:fld id="{7539C54D-881A-48F4-B716-8D5005310B2E}" type="slidenum">
              <a:rPr lang="fr-FR" altLang="fr-FR" smtClean="0"/>
              <a:pPr/>
              <a:t>2</a:t>
            </a:fld>
            <a:r>
              <a:rPr lang="fr-FR" altLang="fr-FR"/>
              <a:t> -</a:t>
            </a:r>
          </a:p>
        </p:txBody>
      </p:sp>
    </p:spTree>
    <p:extLst>
      <p:ext uri="{BB962C8B-B14F-4D97-AF65-F5344CB8AC3E}">
        <p14:creationId xmlns:p14="http://schemas.microsoft.com/office/powerpoint/2010/main" val="3778594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833C68-01DA-4F72-AE31-464FD41E7DEB}"/>
              </a:ext>
            </a:extLst>
          </p:cNvPr>
          <p:cNvSpPr>
            <a:spLocks noGrp="1"/>
          </p:cNvSpPr>
          <p:nvPr>
            <p:ph type="ctrTitle"/>
          </p:nvPr>
        </p:nvSpPr>
        <p:spPr/>
        <p:txBody>
          <a:bodyPr/>
          <a:lstStyle/>
          <a:p>
            <a:r>
              <a:rPr lang="fr-FR" dirty="0"/>
              <a:t>Les voies de pénétration dans le corps humain</a:t>
            </a:r>
          </a:p>
        </p:txBody>
      </p:sp>
    </p:spTree>
    <p:extLst>
      <p:ext uri="{BB962C8B-B14F-4D97-AF65-F5344CB8AC3E}">
        <p14:creationId xmlns:p14="http://schemas.microsoft.com/office/powerpoint/2010/main" val="2413903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0B85D33D-E398-4171-814B-2EEEEBD319AD}"/>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63D537A4-F3FC-4864-A59B-D879643403CA}"/>
              </a:ext>
            </a:extLst>
          </p:cNvPr>
          <p:cNvSpPr>
            <a:spLocks noGrp="1"/>
          </p:cNvSpPr>
          <p:nvPr>
            <p:ph type="sldNum" sz="quarter" idx="12"/>
          </p:nvPr>
        </p:nvSpPr>
        <p:spPr/>
        <p:txBody>
          <a:bodyPr/>
          <a:lstStyle/>
          <a:p>
            <a:r>
              <a:rPr lang="fr-FR" altLang="fr-FR"/>
              <a:t>- </a:t>
            </a:r>
            <a:fld id="{9E7706A7-65C5-4280-BBC6-B2AA0095FA04}" type="slidenum">
              <a:rPr lang="fr-FR" altLang="fr-FR" smtClean="0"/>
              <a:pPr/>
              <a:t>21</a:t>
            </a:fld>
            <a:r>
              <a:rPr lang="fr-FR" altLang="fr-FR"/>
              <a:t> -</a:t>
            </a:r>
          </a:p>
        </p:txBody>
      </p:sp>
      <p:pic>
        <p:nvPicPr>
          <p:cNvPr id="7" name="Image 6">
            <a:extLst>
              <a:ext uri="{FF2B5EF4-FFF2-40B4-BE49-F238E27FC236}">
                <a16:creationId xmlns:a16="http://schemas.microsoft.com/office/drawing/2014/main" id="{5C38ABF8-DF84-486A-8B8E-2011FAED38CD}"/>
              </a:ext>
            </a:extLst>
          </p:cNvPr>
          <p:cNvPicPr>
            <a:picLocks noChangeAspect="1"/>
          </p:cNvPicPr>
          <p:nvPr/>
        </p:nvPicPr>
        <p:blipFill>
          <a:blip r:embed="rId2"/>
          <a:stretch>
            <a:fillRect/>
          </a:stretch>
        </p:blipFill>
        <p:spPr>
          <a:xfrm>
            <a:off x="1115616" y="0"/>
            <a:ext cx="6912767" cy="6373376"/>
          </a:xfrm>
          <a:prstGeom prst="rect">
            <a:avLst/>
          </a:prstGeom>
        </p:spPr>
      </p:pic>
    </p:spTree>
    <p:extLst>
      <p:ext uri="{BB962C8B-B14F-4D97-AF65-F5344CB8AC3E}">
        <p14:creationId xmlns:p14="http://schemas.microsoft.com/office/powerpoint/2010/main" val="2777049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BFF2DA-26F0-47E2-9410-10BC487824C0}"/>
              </a:ext>
            </a:extLst>
          </p:cNvPr>
          <p:cNvSpPr>
            <a:spLocks noGrp="1"/>
          </p:cNvSpPr>
          <p:nvPr>
            <p:ph type="title"/>
          </p:nvPr>
        </p:nvSpPr>
        <p:spPr/>
        <p:txBody>
          <a:bodyPr/>
          <a:lstStyle/>
          <a:p>
            <a:r>
              <a:rPr lang="fr-FR" dirty="0"/>
              <a:t>Evaluation du risque chimique</a:t>
            </a:r>
          </a:p>
        </p:txBody>
      </p:sp>
      <p:sp>
        <p:nvSpPr>
          <p:cNvPr id="3" name="Espace réservé du contenu 2">
            <a:extLst>
              <a:ext uri="{FF2B5EF4-FFF2-40B4-BE49-F238E27FC236}">
                <a16:creationId xmlns:a16="http://schemas.microsoft.com/office/drawing/2014/main" id="{1EA6EB8F-7C64-42F9-8254-4B129C3821F1}"/>
              </a:ext>
            </a:extLst>
          </p:cNvPr>
          <p:cNvSpPr>
            <a:spLocks noGrp="1"/>
          </p:cNvSpPr>
          <p:nvPr>
            <p:ph idx="1"/>
          </p:nvPr>
        </p:nvSpPr>
        <p:spPr>
          <a:xfrm>
            <a:off x="457200" y="1484784"/>
            <a:ext cx="8229600" cy="4525963"/>
          </a:xfrm>
        </p:spPr>
        <p:txBody>
          <a:bodyPr/>
          <a:lstStyle/>
          <a:p>
            <a:pPr marL="0" indent="0">
              <a:buNone/>
            </a:pPr>
            <a:r>
              <a:rPr lang="fr-FR" dirty="0"/>
              <a:t>Elle se déroule en 4 étapes :</a:t>
            </a:r>
          </a:p>
          <a:p>
            <a:pPr fontAlgn="t"/>
            <a:r>
              <a:rPr lang="fr-FR" dirty="0"/>
              <a:t>Repérer les produits et répertorier leurs dangers dans un inventaire</a:t>
            </a:r>
          </a:p>
          <a:p>
            <a:pPr fontAlgn="t"/>
            <a:r>
              <a:rPr lang="fr-FR" dirty="0"/>
              <a:t>Analyser leur mise en œuvre pour évaluer les conditions d’exposition</a:t>
            </a:r>
          </a:p>
          <a:p>
            <a:pPr lvl="1" fontAlgn="t"/>
            <a:r>
              <a:rPr lang="fr-FR" dirty="0"/>
              <a:t>Analyse qualitative</a:t>
            </a:r>
          </a:p>
          <a:p>
            <a:pPr lvl="1" fontAlgn="t"/>
            <a:r>
              <a:rPr lang="fr-FR" dirty="0"/>
              <a:t>Analyse quantitative</a:t>
            </a:r>
          </a:p>
          <a:p>
            <a:pPr fontAlgn="t"/>
            <a:r>
              <a:rPr lang="fr-FR" dirty="0"/>
              <a:t>Hiérarchiser les risques par priorités d’actions</a:t>
            </a:r>
          </a:p>
          <a:p>
            <a:pPr fontAlgn="t"/>
            <a:r>
              <a:rPr lang="fr-FR" dirty="0"/>
              <a:t>Elaborer un plan d’actions</a:t>
            </a:r>
          </a:p>
          <a:p>
            <a:pPr marL="0" indent="0">
              <a:buNone/>
            </a:pPr>
            <a:endParaRPr lang="fr-FR" dirty="0"/>
          </a:p>
        </p:txBody>
      </p:sp>
      <p:sp>
        <p:nvSpPr>
          <p:cNvPr id="4" name="Espace réservé du pied de page 3">
            <a:extLst>
              <a:ext uri="{FF2B5EF4-FFF2-40B4-BE49-F238E27FC236}">
                <a16:creationId xmlns:a16="http://schemas.microsoft.com/office/drawing/2014/main" id="{429A5833-5D48-4BF8-8E2A-4377B90A9F96}"/>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BA68F54E-6656-4093-911A-30F6B84079F9}"/>
              </a:ext>
            </a:extLst>
          </p:cNvPr>
          <p:cNvSpPr>
            <a:spLocks noGrp="1"/>
          </p:cNvSpPr>
          <p:nvPr>
            <p:ph type="sldNum" sz="quarter" idx="12"/>
          </p:nvPr>
        </p:nvSpPr>
        <p:spPr/>
        <p:txBody>
          <a:bodyPr/>
          <a:lstStyle/>
          <a:p>
            <a:r>
              <a:rPr lang="fr-FR" altLang="fr-FR"/>
              <a:t>- </a:t>
            </a:r>
            <a:fld id="{9E7706A7-65C5-4280-BBC6-B2AA0095FA04}" type="slidenum">
              <a:rPr lang="fr-FR" altLang="fr-FR" smtClean="0"/>
              <a:pPr/>
              <a:t>22</a:t>
            </a:fld>
            <a:r>
              <a:rPr lang="fr-FR" altLang="fr-FR"/>
              <a:t> -</a:t>
            </a:r>
          </a:p>
        </p:txBody>
      </p:sp>
    </p:spTree>
    <p:extLst>
      <p:ext uri="{BB962C8B-B14F-4D97-AF65-F5344CB8AC3E}">
        <p14:creationId xmlns:p14="http://schemas.microsoft.com/office/powerpoint/2010/main" val="155867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92114-2EFA-4246-929B-9C566FC9069D}"/>
              </a:ext>
            </a:extLst>
          </p:cNvPr>
          <p:cNvSpPr>
            <a:spLocks noGrp="1"/>
          </p:cNvSpPr>
          <p:nvPr>
            <p:ph type="title"/>
          </p:nvPr>
        </p:nvSpPr>
        <p:spPr/>
        <p:txBody>
          <a:bodyPr/>
          <a:lstStyle/>
          <a:p>
            <a:r>
              <a:rPr lang="fr-FR" dirty="0"/>
              <a:t>Définitions </a:t>
            </a:r>
          </a:p>
        </p:txBody>
      </p:sp>
      <p:sp>
        <p:nvSpPr>
          <p:cNvPr id="3" name="Espace réservé du contenu 2">
            <a:extLst>
              <a:ext uri="{FF2B5EF4-FFF2-40B4-BE49-F238E27FC236}">
                <a16:creationId xmlns:a16="http://schemas.microsoft.com/office/drawing/2014/main" id="{835DB6C5-7773-4F94-B9A2-3DE8AE88BA63}"/>
              </a:ext>
            </a:extLst>
          </p:cNvPr>
          <p:cNvSpPr>
            <a:spLocks noGrp="1"/>
          </p:cNvSpPr>
          <p:nvPr>
            <p:ph idx="1"/>
          </p:nvPr>
        </p:nvSpPr>
        <p:spPr/>
        <p:txBody>
          <a:bodyPr/>
          <a:lstStyle/>
          <a:p>
            <a:r>
              <a:rPr lang="fr-FR" dirty="0"/>
              <a:t>Substance : Eléments chimiques et leurs composés tels qu'ils se présentent à l'état naturel ou tels qu'ils sont obtenus par tout procédé de production;</a:t>
            </a:r>
          </a:p>
          <a:p>
            <a:pPr marL="0" indent="0">
              <a:buNone/>
            </a:pPr>
            <a:endParaRPr lang="fr-FR" dirty="0"/>
          </a:p>
          <a:p>
            <a:r>
              <a:rPr lang="fr-FR" dirty="0"/>
              <a:t>Préparation : Mélanges ou solutions composés de deux substances ou plus.</a:t>
            </a:r>
          </a:p>
          <a:p>
            <a:pPr marL="0" indent="0">
              <a:buNone/>
            </a:pPr>
            <a:endParaRPr lang="fr-FR" dirty="0"/>
          </a:p>
        </p:txBody>
      </p:sp>
      <p:sp>
        <p:nvSpPr>
          <p:cNvPr id="4" name="Espace réservé du pied de page 3">
            <a:extLst>
              <a:ext uri="{FF2B5EF4-FFF2-40B4-BE49-F238E27FC236}">
                <a16:creationId xmlns:a16="http://schemas.microsoft.com/office/drawing/2014/main" id="{BAE31E0D-DA8D-4C98-95EC-32EFF3266316}"/>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4518D4CF-BBD4-44B7-82E1-91C0BF6B9130}"/>
              </a:ext>
            </a:extLst>
          </p:cNvPr>
          <p:cNvSpPr>
            <a:spLocks noGrp="1"/>
          </p:cNvSpPr>
          <p:nvPr>
            <p:ph type="sldNum" sz="quarter" idx="12"/>
          </p:nvPr>
        </p:nvSpPr>
        <p:spPr/>
        <p:txBody>
          <a:bodyPr/>
          <a:lstStyle/>
          <a:p>
            <a:r>
              <a:rPr lang="fr-FR" altLang="fr-FR"/>
              <a:t>- </a:t>
            </a:r>
            <a:fld id="{7539C54D-881A-48F4-B716-8D5005310B2E}" type="slidenum">
              <a:rPr lang="fr-FR" altLang="fr-FR" smtClean="0"/>
              <a:pPr/>
              <a:t>3</a:t>
            </a:fld>
            <a:r>
              <a:rPr lang="fr-FR" altLang="fr-FR"/>
              <a:t> -</a:t>
            </a:r>
          </a:p>
        </p:txBody>
      </p:sp>
    </p:spTree>
    <p:extLst>
      <p:ext uri="{BB962C8B-B14F-4D97-AF65-F5344CB8AC3E}">
        <p14:creationId xmlns:p14="http://schemas.microsoft.com/office/powerpoint/2010/main" val="3942179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446AF1-7865-4568-AF2E-FF408B9A870E}"/>
              </a:ext>
            </a:extLst>
          </p:cNvPr>
          <p:cNvSpPr>
            <a:spLocks noGrp="1"/>
          </p:cNvSpPr>
          <p:nvPr>
            <p:ph type="title"/>
          </p:nvPr>
        </p:nvSpPr>
        <p:spPr/>
        <p:txBody>
          <a:bodyPr/>
          <a:lstStyle/>
          <a:p>
            <a:r>
              <a:rPr lang="fr-FR" dirty="0"/>
              <a:t>Définitions</a:t>
            </a:r>
          </a:p>
        </p:txBody>
      </p:sp>
      <p:sp>
        <p:nvSpPr>
          <p:cNvPr id="3" name="Espace réservé du contenu 2">
            <a:extLst>
              <a:ext uri="{FF2B5EF4-FFF2-40B4-BE49-F238E27FC236}">
                <a16:creationId xmlns:a16="http://schemas.microsoft.com/office/drawing/2014/main" id="{16A12582-D0BA-4F66-8CE4-55B39AC83B92}"/>
              </a:ext>
            </a:extLst>
          </p:cNvPr>
          <p:cNvSpPr>
            <a:spLocks noGrp="1"/>
          </p:cNvSpPr>
          <p:nvPr>
            <p:ph idx="1"/>
          </p:nvPr>
        </p:nvSpPr>
        <p:spPr>
          <a:xfrm>
            <a:off x="457200" y="1600200"/>
            <a:ext cx="8229600" cy="4853136"/>
          </a:xfrm>
        </p:spPr>
        <p:txBody>
          <a:bodyPr/>
          <a:lstStyle/>
          <a:p>
            <a:pPr marL="0" indent="0">
              <a:buNone/>
            </a:pPr>
            <a:r>
              <a:rPr lang="fr-FR" sz="3600" b="1" dirty="0"/>
              <a:t>Agent chimique*</a:t>
            </a:r>
          </a:p>
          <a:p>
            <a:pPr marL="0" indent="0">
              <a:buNone/>
            </a:pPr>
            <a:r>
              <a:rPr lang="fr-FR" sz="3000" dirty="0"/>
              <a:t>Tout élément ou composé chimique, soit en l'état, soit au sein d'un mélange, tel qu'il se présente à l'état naturel ou tel qu'il est produit, utilisé ou libéré, notamment sous forme de déchet, du fait d'une activité professionnelle, qu'il soit ou non produit intentionnellement et qu'il soit ou non mis sur le marché.</a:t>
            </a:r>
          </a:p>
          <a:p>
            <a:pPr marL="0" indent="0">
              <a:buNone/>
            </a:pPr>
            <a:endParaRPr lang="fr-FR" sz="500" dirty="0"/>
          </a:p>
          <a:p>
            <a:pPr marL="0" indent="0">
              <a:buNone/>
            </a:pPr>
            <a:r>
              <a:rPr lang="fr-FR" dirty="0"/>
              <a:t>* </a:t>
            </a:r>
            <a:r>
              <a:rPr lang="fr-FR" sz="2400" dirty="0"/>
              <a:t>R4412-2 du code du travail</a:t>
            </a:r>
            <a:endParaRPr lang="fr-FR" dirty="0"/>
          </a:p>
        </p:txBody>
      </p:sp>
      <p:sp>
        <p:nvSpPr>
          <p:cNvPr id="4" name="Espace réservé du pied de page 3">
            <a:extLst>
              <a:ext uri="{FF2B5EF4-FFF2-40B4-BE49-F238E27FC236}">
                <a16:creationId xmlns:a16="http://schemas.microsoft.com/office/drawing/2014/main" id="{83B31459-3A7A-4A5F-B3A6-1AB82B574DE1}"/>
              </a:ext>
            </a:extLst>
          </p:cNvPr>
          <p:cNvSpPr>
            <a:spLocks noGrp="1"/>
          </p:cNvSpPr>
          <p:nvPr>
            <p:ph type="ftr" sz="quarter" idx="11"/>
          </p:nvPr>
        </p:nvSpPr>
        <p:spPr/>
        <p:txBody>
          <a:bodyPr/>
          <a:lstStyle/>
          <a:p>
            <a:pPr>
              <a:defRPr/>
            </a:pPr>
            <a:r>
              <a:rPr lang="fr-FR" dirty="0"/>
              <a:t>Formation </a:t>
            </a:r>
            <a:r>
              <a:rPr lang="fr-FR" dirty="0" err="1"/>
              <a:t>HI-Le</a:t>
            </a:r>
            <a:r>
              <a:rPr lang="fr-FR" dirty="0"/>
              <a:t> risque chimique</a:t>
            </a:r>
            <a:endParaRPr lang="en-US" dirty="0"/>
          </a:p>
        </p:txBody>
      </p:sp>
      <p:sp>
        <p:nvSpPr>
          <p:cNvPr id="5" name="Espace réservé du numéro de diapositive 4">
            <a:extLst>
              <a:ext uri="{FF2B5EF4-FFF2-40B4-BE49-F238E27FC236}">
                <a16:creationId xmlns:a16="http://schemas.microsoft.com/office/drawing/2014/main" id="{0643AE30-6C15-4FF1-983E-31942B741984}"/>
              </a:ext>
            </a:extLst>
          </p:cNvPr>
          <p:cNvSpPr>
            <a:spLocks noGrp="1"/>
          </p:cNvSpPr>
          <p:nvPr>
            <p:ph type="sldNum" sz="quarter" idx="12"/>
          </p:nvPr>
        </p:nvSpPr>
        <p:spPr/>
        <p:txBody>
          <a:bodyPr/>
          <a:lstStyle/>
          <a:p>
            <a:r>
              <a:rPr lang="fr-FR" altLang="fr-FR"/>
              <a:t>- </a:t>
            </a:r>
            <a:fld id="{9E7706A7-65C5-4280-BBC6-B2AA0095FA04}" type="slidenum">
              <a:rPr lang="fr-FR" altLang="fr-FR" smtClean="0"/>
              <a:pPr/>
              <a:t>4</a:t>
            </a:fld>
            <a:r>
              <a:rPr lang="fr-FR" altLang="fr-FR"/>
              <a:t> -</a:t>
            </a:r>
          </a:p>
        </p:txBody>
      </p:sp>
    </p:spTree>
    <p:extLst>
      <p:ext uri="{BB962C8B-B14F-4D97-AF65-F5344CB8AC3E}">
        <p14:creationId xmlns:p14="http://schemas.microsoft.com/office/powerpoint/2010/main" val="189660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C38C64-1982-4911-9912-F25A86013E72}"/>
              </a:ext>
            </a:extLst>
          </p:cNvPr>
          <p:cNvSpPr>
            <a:spLocks noGrp="1"/>
          </p:cNvSpPr>
          <p:nvPr>
            <p:ph type="title"/>
          </p:nvPr>
        </p:nvSpPr>
        <p:spPr/>
        <p:txBody>
          <a:bodyPr/>
          <a:lstStyle/>
          <a:p>
            <a:r>
              <a:rPr lang="fr-FR" dirty="0"/>
              <a:t>Définitions</a:t>
            </a:r>
          </a:p>
        </p:txBody>
      </p:sp>
      <p:sp>
        <p:nvSpPr>
          <p:cNvPr id="3" name="Espace réservé du contenu 2">
            <a:extLst>
              <a:ext uri="{FF2B5EF4-FFF2-40B4-BE49-F238E27FC236}">
                <a16:creationId xmlns:a16="http://schemas.microsoft.com/office/drawing/2014/main" id="{DF21786D-576D-465A-8D02-5CDCD903E13B}"/>
              </a:ext>
            </a:extLst>
          </p:cNvPr>
          <p:cNvSpPr>
            <a:spLocks noGrp="1"/>
          </p:cNvSpPr>
          <p:nvPr>
            <p:ph idx="1"/>
          </p:nvPr>
        </p:nvSpPr>
        <p:spPr/>
        <p:txBody>
          <a:bodyPr/>
          <a:lstStyle/>
          <a:p>
            <a:pPr marL="0" indent="0">
              <a:buNone/>
            </a:pPr>
            <a:r>
              <a:rPr lang="fr-FR" sz="3600" b="1" dirty="0"/>
              <a:t>Agent chimique dangereux *</a:t>
            </a:r>
          </a:p>
          <a:p>
            <a:pPr marL="0" indent="0">
              <a:buNone/>
            </a:pPr>
            <a:r>
              <a:rPr lang="fr-FR" sz="3000" dirty="0"/>
              <a:t>Tout agent chimique qui satisfait aux critères de classement des substances ou préparations dangereuses tels que définis à l'article R4411-6 Tout agent chimique qui, bien que ne satisfaisant pas aux critères de classement, en l'état ou au sein d'une préparation, peut présenter un risque pour la santé et la sécurité des travailleurs</a:t>
            </a:r>
          </a:p>
          <a:p>
            <a:pPr marL="0" indent="0">
              <a:buNone/>
            </a:pPr>
            <a:endParaRPr lang="fr-FR" sz="1100" dirty="0"/>
          </a:p>
          <a:p>
            <a:pPr marL="0" indent="0">
              <a:buNone/>
            </a:pPr>
            <a:r>
              <a:rPr lang="fr-FR" sz="2800" dirty="0"/>
              <a:t>* R4412-3 du code du travail</a:t>
            </a:r>
          </a:p>
        </p:txBody>
      </p:sp>
      <p:sp>
        <p:nvSpPr>
          <p:cNvPr id="4" name="Espace réservé du pied de page 3">
            <a:extLst>
              <a:ext uri="{FF2B5EF4-FFF2-40B4-BE49-F238E27FC236}">
                <a16:creationId xmlns:a16="http://schemas.microsoft.com/office/drawing/2014/main" id="{E64DC7AA-F20B-4BD7-8C61-273588897EC4}"/>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335B8815-D025-4571-8DE8-8CDBE9C023E8}"/>
              </a:ext>
            </a:extLst>
          </p:cNvPr>
          <p:cNvSpPr>
            <a:spLocks noGrp="1"/>
          </p:cNvSpPr>
          <p:nvPr>
            <p:ph type="sldNum" sz="quarter" idx="12"/>
          </p:nvPr>
        </p:nvSpPr>
        <p:spPr/>
        <p:txBody>
          <a:bodyPr/>
          <a:lstStyle/>
          <a:p>
            <a:r>
              <a:rPr lang="fr-FR" altLang="fr-FR"/>
              <a:t>- </a:t>
            </a:r>
            <a:fld id="{7539C54D-881A-48F4-B716-8D5005310B2E}" type="slidenum">
              <a:rPr lang="fr-FR" altLang="fr-FR" smtClean="0"/>
              <a:pPr/>
              <a:t>5</a:t>
            </a:fld>
            <a:r>
              <a:rPr lang="fr-FR" altLang="fr-FR"/>
              <a:t> -</a:t>
            </a:r>
          </a:p>
        </p:txBody>
      </p:sp>
    </p:spTree>
    <p:extLst>
      <p:ext uri="{BB962C8B-B14F-4D97-AF65-F5344CB8AC3E}">
        <p14:creationId xmlns:p14="http://schemas.microsoft.com/office/powerpoint/2010/main" val="343959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B5B576-7E75-41FF-A343-BDCBBA206EA9}"/>
              </a:ext>
            </a:extLst>
          </p:cNvPr>
          <p:cNvSpPr>
            <a:spLocks noGrp="1"/>
          </p:cNvSpPr>
          <p:nvPr>
            <p:ph type="title"/>
          </p:nvPr>
        </p:nvSpPr>
        <p:spPr/>
        <p:txBody>
          <a:bodyPr/>
          <a:lstStyle/>
          <a:p>
            <a:r>
              <a:rPr lang="fr-FR" dirty="0"/>
              <a:t>Deux catégories d’ACD</a:t>
            </a:r>
          </a:p>
        </p:txBody>
      </p:sp>
      <p:sp>
        <p:nvSpPr>
          <p:cNvPr id="3" name="Espace réservé du contenu 2">
            <a:extLst>
              <a:ext uri="{FF2B5EF4-FFF2-40B4-BE49-F238E27FC236}">
                <a16:creationId xmlns:a16="http://schemas.microsoft.com/office/drawing/2014/main" id="{50CE69A5-392C-43E5-9382-7A9FCBFA7097}"/>
              </a:ext>
            </a:extLst>
          </p:cNvPr>
          <p:cNvSpPr>
            <a:spLocks noGrp="1"/>
          </p:cNvSpPr>
          <p:nvPr>
            <p:ph idx="1"/>
          </p:nvPr>
        </p:nvSpPr>
        <p:spPr>
          <a:xfrm>
            <a:off x="457200" y="1600201"/>
            <a:ext cx="8229600" cy="2404864"/>
          </a:xfrm>
        </p:spPr>
        <p:txBody>
          <a:bodyPr/>
          <a:lstStyle/>
          <a:p>
            <a:r>
              <a:rPr lang="fr-FR" dirty="0"/>
              <a:t>Les ACD non CMR et les CMR classés 2</a:t>
            </a:r>
          </a:p>
          <a:p>
            <a:pPr marL="0" indent="0">
              <a:buNone/>
            </a:pPr>
            <a:r>
              <a:rPr lang="fr-FR" dirty="0"/>
              <a:t>  </a:t>
            </a:r>
          </a:p>
          <a:p>
            <a:r>
              <a:rPr lang="fr-FR" dirty="0"/>
              <a:t>Les CMR classés 1A et 1B</a:t>
            </a:r>
          </a:p>
        </p:txBody>
      </p:sp>
      <p:sp>
        <p:nvSpPr>
          <p:cNvPr id="4" name="Espace réservé du pied de page 3">
            <a:extLst>
              <a:ext uri="{FF2B5EF4-FFF2-40B4-BE49-F238E27FC236}">
                <a16:creationId xmlns:a16="http://schemas.microsoft.com/office/drawing/2014/main" id="{52C9F303-3297-48CE-A918-28D726D6B90A}"/>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649C65FC-05EE-4FD8-BC4F-1E108CD5430D}"/>
              </a:ext>
            </a:extLst>
          </p:cNvPr>
          <p:cNvSpPr>
            <a:spLocks noGrp="1"/>
          </p:cNvSpPr>
          <p:nvPr>
            <p:ph type="sldNum" sz="quarter" idx="12"/>
          </p:nvPr>
        </p:nvSpPr>
        <p:spPr/>
        <p:txBody>
          <a:bodyPr/>
          <a:lstStyle/>
          <a:p>
            <a:r>
              <a:rPr lang="fr-FR" altLang="fr-FR"/>
              <a:t>- </a:t>
            </a:r>
            <a:fld id="{7539C54D-881A-48F4-B716-8D5005310B2E}" type="slidenum">
              <a:rPr lang="fr-FR" altLang="fr-FR" smtClean="0"/>
              <a:pPr/>
              <a:t>6</a:t>
            </a:fld>
            <a:r>
              <a:rPr lang="fr-FR" altLang="fr-FR"/>
              <a:t> -</a:t>
            </a:r>
          </a:p>
        </p:txBody>
      </p:sp>
    </p:spTree>
    <p:extLst>
      <p:ext uri="{BB962C8B-B14F-4D97-AF65-F5344CB8AC3E}">
        <p14:creationId xmlns:p14="http://schemas.microsoft.com/office/powerpoint/2010/main" val="291290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E2EA6053-B09F-41E5-A743-E5D822B7A5A7}"/>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4763FEC8-F0D0-43A9-ACCA-C7103D1F470D}"/>
              </a:ext>
            </a:extLst>
          </p:cNvPr>
          <p:cNvSpPr>
            <a:spLocks noGrp="1"/>
          </p:cNvSpPr>
          <p:nvPr>
            <p:ph type="sldNum" sz="quarter" idx="12"/>
          </p:nvPr>
        </p:nvSpPr>
        <p:spPr/>
        <p:txBody>
          <a:bodyPr/>
          <a:lstStyle/>
          <a:p>
            <a:r>
              <a:rPr lang="fr-FR" altLang="fr-FR"/>
              <a:t>- </a:t>
            </a:r>
            <a:fld id="{7539C54D-881A-48F4-B716-8D5005310B2E}" type="slidenum">
              <a:rPr lang="fr-FR" altLang="fr-FR" smtClean="0"/>
              <a:pPr/>
              <a:t>7</a:t>
            </a:fld>
            <a:r>
              <a:rPr lang="fr-FR" altLang="fr-FR"/>
              <a:t> -</a:t>
            </a:r>
          </a:p>
        </p:txBody>
      </p:sp>
      <p:sp>
        <p:nvSpPr>
          <p:cNvPr id="6" name="Titre 1">
            <a:extLst>
              <a:ext uri="{FF2B5EF4-FFF2-40B4-BE49-F238E27FC236}">
                <a16:creationId xmlns:a16="http://schemas.microsoft.com/office/drawing/2014/main" id="{C217ED65-7364-4414-A827-489B70DC0991}"/>
              </a:ext>
            </a:extLst>
          </p:cNvPr>
          <p:cNvSpPr>
            <a:spLocks noGrp="1"/>
          </p:cNvSpPr>
          <p:nvPr/>
        </p:nvSpPr>
        <p:spPr bwMode="auto">
          <a:xfrm>
            <a:off x="122683" y="322102"/>
            <a:ext cx="8913813" cy="9144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188720" tIns="45720" rIns="274320" bIns="45720" numCol="1" anchor="ctr" anchorCtr="0" compatLnSpc="1">
            <a:prstTxWarp prst="textNoShape">
              <a:avLst/>
            </a:prstTxWarp>
          </a:bodyPr>
          <a:lstStyle>
            <a:lvl1pPr algn="l" rtl="0" eaLnBrk="0" fontAlgn="base" hangingPunct="0">
              <a:spcBef>
                <a:spcPct val="0"/>
              </a:spcBef>
              <a:spcAft>
                <a:spcPct val="0"/>
              </a:spcAft>
              <a:defRPr sz="3600" kern="1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2pPr>
            <a:lvl3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3pPr>
            <a:lvl4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4pPr>
            <a:lvl5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5pPr>
            <a:lvl6pPr marL="457200" algn="l" rtl="0" fontAlgn="base">
              <a:spcBef>
                <a:spcPct val="0"/>
              </a:spcBef>
              <a:spcAft>
                <a:spcPct val="0"/>
              </a:spcAft>
              <a:defRPr sz="3600">
                <a:solidFill>
                  <a:schemeClr val="bg1"/>
                </a:solidFill>
                <a:latin typeface="Century Gothic" charset="0"/>
                <a:ea typeface="ＭＳ Ｐゴシック" charset="0"/>
                <a:cs typeface="ＭＳ Ｐゴシック" charset="0"/>
              </a:defRPr>
            </a:lvl6pPr>
            <a:lvl7pPr marL="914400" algn="l" rtl="0" fontAlgn="base">
              <a:spcBef>
                <a:spcPct val="0"/>
              </a:spcBef>
              <a:spcAft>
                <a:spcPct val="0"/>
              </a:spcAft>
              <a:defRPr sz="3600">
                <a:solidFill>
                  <a:schemeClr val="bg1"/>
                </a:solidFill>
                <a:latin typeface="Century Gothic" charset="0"/>
                <a:ea typeface="ＭＳ Ｐゴシック" charset="0"/>
                <a:cs typeface="ＭＳ Ｐゴシック" charset="0"/>
              </a:defRPr>
            </a:lvl7pPr>
            <a:lvl8pPr marL="1371600" algn="l" rtl="0" fontAlgn="base">
              <a:spcBef>
                <a:spcPct val="0"/>
              </a:spcBef>
              <a:spcAft>
                <a:spcPct val="0"/>
              </a:spcAft>
              <a:defRPr sz="3600">
                <a:solidFill>
                  <a:schemeClr val="bg1"/>
                </a:solidFill>
                <a:latin typeface="Century Gothic" charset="0"/>
                <a:ea typeface="ＭＳ Ｐゴシック" charset="0"/>
                <a:cs typeface="ＭＳ Ｐゴシック" charset="0"/>
              </a:defRPr>
            </a:lvl8pPr>
            <a:lvl9pPr marL="1828800" algn="l" rtl="0" fontAlgn="base">
              <a:spcBef>
                <a:spcPct val="0"/>
              </a:spcBef>
              <a:spcAft>
                <a:spcPct val="0"/>
              </a:spcAft>
              <a:defRPr sz="3600">
                <a:solidFill>
                  <a:schemeClr val="bg1"/>
                </a:solidFill>
                <a:latin typeface="Century Gothic" charset="0"/>
                <a:ea typeface="ＭＳ Ｐゴシック" charset="0"/>
                <a:cs typeface="ＭＳ Ｐゴシック" charset="0"/>
              </a:defRPr>
            </a:lvl9pPr>
          </a:lstStyle>
          <a:p>
            <a:r>
              <a:rPr lang="fr-FR" altLang="fr-FR">
                <a:ea typeface="ＭＳ Ｐゴシック" panose="020B0600070205080204" pitchFamily="34" charset="-128"/>
              </a:rPr>
              <a:t>Que signifie CMR ? </a:t>
            </a:r>
          </a:p>
        </p:txBody>
      </p:sp>
      <p:pic>
        <p:nvPicPr>
          <p:cNvPr id="7" name="Picture 4" descr="risq_can_mut1">
            <a:extLst>
              <a:ext uri="{FF2B5EF4-FFF2-40B4-BE49-F238E27FC236}">
                <a16:creationId xmlns:a16="http://schemas.microsoft.com/office/drawing/2014/main" id="{02F3F22D-33E4-4048-923C-D4944E3379E7}"/>
              </a:ext>
            </a:extLst>
          </p:cNvPr>
          <p:cNvPicPr>
            <a:picLocks noChangeAspect="1" noChangeArrowheads="1"/>
          </p:cNvPicPr>
          <p:nvPr/>
        </p:nvPicPr>
        <p:blipFill>
          <a:blip r:embed="rId2">
            <a:clrChange>
              <a:clrFrom>
                <a:srgbClr val="FFFFFF"/>
              </a:clrFrom>
              <a:clrTo>
                <a:srgbClr val="FFFFFF">
                  <a:alpha val="0"/>
                </a:srgbClr>
              </a:clrTo>
            </a:clrChange>
            <a:lum bright="52000" contrast="-72000"/>
            <a:extLst>
              <a:ext uri="{28A0092B-C50C-407E-A947-70E740481C1C}">
                <a14:useLocalDpi xmlns:a14="http://schemas.microsoft.com/office/drawing/2010/main" val="0"/>
              </a:ext>
            </a:extLst>
          </a:blip>
          <a:srcRect/>
          <a:stretch>
            <a:fillRect/>
          </a:stretch>
        </p:blipFill>
        <p:spPr bwMode="auto">
          <a:xfrm>
            <a:off x="1067593" y="1535794"/>
            <a:ext cx="7162800"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
            <a:extLst>
              <a:ext uri="{FF2B5EF4-FFF2-40B4-BE49-F238E27FC236}">
                <a16:creationId xmlns:a16="http://schemas.microsoft.com/office/drawing/2014/main" id="{2089E969-81A5-4FE0-887D-F490C174F6D2}"/>
              </a:ext>
            </a:extLst>
          </p:cNvPr>
          <p:cNvSpPr>
            <a:spLocks noChangeArrowheads="1"/>
          </p:cNvSpPr>
          <p:nvPr/>
        </p:nvSpPr>
        <p:spPr bwMode="auto">
          <a:xfrm>
            <a:off x="311943" y="1714501"/>
            <a:ext cx="4038600" cy="844550"/>
          </a:xfrm>
          <a:prstGeom prst="wedgeRoundRectCallout">
            <a:avLst>
              <a:gd name="adj1" fmla="val 70912"/>
              <a:gd name="adj2" fmla="val 19551"/>
              <a:gd name="adj3" fmla="val 16667"/>
            </a:avLst>
          </a:prstGeom>
          <a:noFill/>
          <a:ln w="38100">
            <a:solidFill>
              <a:srgbClr val="FF650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txBody>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algn="ctr">
              <a:defRPr/>
            </a:pPr>
            <a:r>
              <a:rPr lang="fr-FR" dirty="0">
                <a:solidFill>
                  <a:srgbClr val="000000"/>
                </a:solidFill>
                <a:effectLst>
                  <a:outerShdw blurRad="38100" dist="38100" dir="2700000" algn="tl">
                    <a:srgbClr val="DDDDDD"/>
                  </a:outerShdw>
                </a:effectLst>
                <a:latin typeface="+mn-lt"/>
                <a:ea typeface="ＭＳ Ｐゴシック" charset="0"/>
              </a:rPr>
              <a:t>Peut provoquer le cancer</a:t>
            </a:r>
            <a:endParaRPr lang="en-GB" dirty="0">
              <a:solidFill>
                <a:srgbClr val="000000"/>
              </a:solidFill>
              <a:effectLst>
                <a:outerShdw blurRad="38100" dist="38100" dir="2700000" algn="tl">
                  <a:srgbClr val="DDDDDD"/>
                </a:outerShdw>
              </a:effectLst>
              <a:latin typeface="+mn-lt"/>
              <a:ea typeface="ＭＳ Ｐゴシック" charset="0"/>
            </a:endParaRPr>
          </a:p>
        </p:txBody>
      </p:sp>
      <p:sp>
        <p:nvSpPr>
          <p:cNvPr id="9" name="AutoShape 6">
            <a:extLst>
              <a:ext uri="{FF2B5EF4-FFF2-40B4-BE49-F238E27FC236}">
                <a16:creationId xmlns:a16="http://schemas.microsoft.com/office/drawing/2014/main" id="{E3890B66-527D-4C83-849B-3B8C433910A3}"/>
              </a:ext>
            </a:extLst>
          </p:cNvPr>
          <p:cNvSpPr>
            <a:spLocks noChangeArrowheads="1"/>
          </p:cNvSpPr>
          <p:nvPr/>
        </p:nvSpPr>
        <p:spPr bwMode="auto">
          <a:xfrm>
            <a:off x="256381" y="2846388"/>
            <a:ext cx="3806825" cy="1371600"/>
          </a:xfrm>
          <a:prstGeom prst="wedgeRoundRectCallout">
            <a:avLst>
              <a:gd name="adj1" fmla="val 79981"/>
              <a:gd name="adj2" fmla="val -8102"/>
              <a:gd name="adj3" fmla="val 16667"/>
            </a:avLst>
          </a:prstGeom>
          <a:noFill/>
          <a:ln w="38100">
            <a:solidFill>
              <a:srgbClr val="FF650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txBody>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algn="ctr" eaLnBrk="1" hangingPunct="1">
              <a:defRPr/>
            </a:pPr>
            <a:r>
              <a:rPr lang="fr-FR" altLang="fr-FR">
                <a:solidFill>
                  <a:srgbClr val="000000"/>
                </a:solidFill>
                <a:effectLst>
                  <a:outerShdw blurRad="38100" dist="38100" dir="2700000" algn="tl">
                    <a:srgbClr val="C0C0C0"/>
                  </a:outerShdw>
                </a:effectLst>
                <a:latin typeface="Century Gothic" pitchFamily="34" charset="0"/>
              </a:rPr>
              <a:t>Peut provoquer une modification génétique héréditaire</a:t>
            </a:r>
            <a:endParaRPr lang="en-GB" altLang="fr-FR">
              <a:solidFill>
                <a:srgbClr val="000000"/>
              </a:solidFill>
              <a:effectLst>
                <a:outerShdw blurRad="38100" dist="38100" dir="2700000" algn="tl">
                  <a:srgbClr val="C0C0C0"/>
                </a:outerShdw>
              </a:effectLst>
              <a:latin typeface="Century Gothic" pitchFamily="34" charset="0"/>
            </a:endParaRPr>
          </a:p>
        </p:txBody>
      </p:sp>
      <p:sp>
        <p:nvSpPr>
          <p:cNvPr id="10" name="AutoShape 7">
            <a:extLst>
              <a:ext uri="{FF2B5EF4-FFF2-40B4-BE49-F238E27FC236}">
                <a16:creationId xmlns:a16="http://schemas.microsoft.com/office/drawing/2014/main" id="{FBC59149-83FE-4C2F-BFCA-A558117F2130}"/>
              </a:ext>
            </a:extLst>
          </p:cNvPr>
          <p:cNvSpPr>
            <a:spLocks noChangeArrowheads="1"/>
          </p:cNvSpPr>
          <p:nvPr/>
        </p:nvSpPr>
        <p:spPr bwMode="auto">
          <a:xfrm>
            <a:off x="256381" y="4864101"/>
            <a:ext cx="4724400" cy="1223962"/>
          </a:xfrm>
          <a:prstGeom prst="wedgeRoundRectCallout">
            <a:avLst>
              <a:gd name="adj1" fmla="val 51454"/>
              <a:gd name="adj2" fmla="val -72547"/>
              <a:gd name="adj3" fmla="val 16667"/>
            </a:avLst>
          </a:prstGeom>
          <a:noFill/>
          <a:ln w="38100">
            <a:solidFill>
              <a:srgbClr val="FF650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txBody>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algn="ctr" eaLnBrk="1" hangingPunct="1">
              <a:defRPr/>
            </a:pPr>
            <a:r>
              <a:rPr lang="fr-FR" altLang="fr-FR">
                <a:solidFill>
                  <a:srgbClr val="000000"/>
                </a:solidFill>
                <a:effectLst>
                  <a:outerShdw blurRad="38100" dist="38100" dir="2700000" algn="tl">
                    <a:srgbClr val="C0C0C0"/>
                  </a:outerShdw>
                </a:effectLst>
                <a:latin typeface="Century Gothic" pitchFamily="34" charset="0"/>
              </a:rPr>
              <a:t>Peut altérer les fonctions ou la capacité de reproduction.</a:t>
            </a:r>
            <a:endParaRPr lang="en-GB" altLang="fr-FR">
              <a:solidFill>
                <a:srgbClr val="000000"/>
              </a:solidFill>
              <a:effectLst>
                <a:outerShdw blurRad="38100" dist="38100" dir="2700000" algn="tl">
                  <a:srgbClr val="C0C0C0"/>
                </a:outerShdw>
              </a:effectLst>
              <a:latin typeface="Century Gothic" pitchFamily="34" charset="0"/>
            </a:endParaRPr>
          </a:p>
        </p:txBody>
      </p:sp>
      <p:sp>
        <p:nvSpPr>
          <p:cNvPr id="11" name="Text Box 9">
            <a:extLst>
              <a:ext uri="{FF2B5EF4-FFF2-40B4-BE49-F238E27FC236}">
                <a16:creationId xmlns:a16="http://schemas.microsoft.com/office/drawing/2014/main" id="{967323BD-7CA7-4BD8-A878-3F5331F1FCD4}"/>
              </a:ext>
            </a:extLst>
          </p:cNvPr>
          <p:cNvSpPr txBox="1">
            <a:spLocks noChangeArrowheads="1"/>
          </p:cNvSpPr>
          <p:nvPr/>
        </p:nvSpPr>
        <p:spPr bwMode="auto">
          <a:xfrm>
            <a:off x="5337820" y="1916832"/>
            <a:ext cx="31226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50000"/>
              </a:spcBef>
              <a:defRPr/>
            </a:pPr>
            <a:r>
              <a:rPr lang="fr-FR" sz="4000" b="1" dirty="0">
                <a:solidFill>
                  <a:srgbClr val="000000"/>
                </a:solidFill>
                <a:effectLst>
                  <a:outerShdw blurRad="38100" dist="38100" dir="2700000" algn="tl">
                    <a:srgbClr val="DDDDDD"/>
                  </a:outerShdw>
                </a:effectLst>
                <a:latin typeface="+mn-lt"/>
                <a:ea typeface="ＭＳ Ｐゴシック" charset="0"/>
              </a:rPr>
              <a:t>C</a:t>
            </a:r>
            <a:r>
              <a:rPr lang="fr-FR" sz="3200" b="1" dirty="0">
                <a:solidFill>
                  <a:srgbClr val="000000"/>
                </a:solidFill>
                <a:effectLst>
                  <a:outerShdw blurRad="38100" dist="38100" dir="2700000" algn="tl">
                    <a:srgbClr val="DDDDDD"/>
                  </a:outerShdw>
                </a:effectLst>
                <a:latin typeface="+mn-lt"/>
                <a:ea typeface="ＭＳ Ｐゴシック" charset="0"/>
              </a:rPr>
              <a:t>ANCEROGENE</a:t>
            </a:r>
            <a:endParaRPr lang="en-GB" sz="3200" b="1" dirty="0">
              <a:solidFill>
                <a:srgbClr val="000000"/>
              </a:solidFill>
              <a:effectLst>
                <a:outerShdw blurRad="38100" dist="38100" dir="2700000" algn="tl">
                  <a:srgbClr val="DDDDDD"/>
                </a:outerShdw>
              </a:effectLst>
              <a:latin typeface="+mn-lt"/>
              <a:ea typeface="ＭＳ Ｐゴシック" charset="0"/>
            </a:endParaRPr>
          </a:p>
        </p:txBody>
      </p:sp>
      <p:sp>
        <p:nvSpPr>
          <p:cNvPr id="12" name="Text Box 10">
            <a:extLst>
              <a:ext uri="{FF2B5EF4-FFF2-40B4-BE49-F238E27FC236}">
                <a16:creationId xmlns:a16="http://schemas.microsoft.com/office/drawing/2014/main" id="{035B68BB-3772-43AC-B155-23D2479DCE94}"/>
              </a:ext>
            </a:extLst>
          </p:cNvPr>
          <p:cNvSpPr txBox="1">
            <a:spLocks noChangeArrowheads="1"/>
          </p:cNvSpPr>
          <p:nvPr/>
        </p:nvSpPr>
        <p:spPr bwMode="auto">
          <a:xfrm>
            <a:off x="5369842" y="2990851"/>
            <a:ext cx="244251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50000"/>
              </a:spcBef>
              <a:defRPr/>
            </a:pPr>
            <a:r>
              <a:rPr lang="fr-FR" sz="4000" b="1" dirty="0">
                <a:solidFill>
                  <a:srgbClr val="000000"/>
                </a:solidFill>
                <a:effectLst>
                  <a:outerShdw blurRad="38100" dist="38100" dir="2700000" algn="tl">
                    <a:srgbClr val="DDDDDD"/>
                  </a:outerShdw>
                </a:effectLst>
                <a:latin typeface="+mn-lt"/>
                <a:ea typeface="ＭＳ Ｐゴシック" charset="0"/>
              </a:rPr>
              <a:t>M</a:t>
            </a:r>
            <a:r>
              <a:rPr lang="fr-FR" sz="3200" b="1" dirty="0">
                <a:solidFill>
                  <a:srgbClr val="000000"/>
                </a:solidFill>
                <a:effectLst>
                  <a:outerShdw blurRad="38100" dist="38100" dir="2700000" algn="tl">
                    <a:srgbClr val="DDDDDD"/>
                  </a:outerShdw>
                </a:effectLst>
                <a:latin typeface="+mn-lt"/>
                <a:ea typeface="ＭＳ Ｐゴシック" charset="0"/>
              </a:rPr>
              <a:t>UTAGENE</a:t>
            </a:r>
            <a:endParaRPr lang="en-GB" sz="3200" b="1" dirty="0">
              <a:solidFill>
                <a:srgbClr val="000000"/>
              </a:solidFill>
              <a:effectLst>
                <a:outerShdw blurRad="38100" dist="38100" dir="2700000" algn="tl">
                  <a:srgbClr val="DDDDDD"/>
                </a:outerShdw>
              </a:effectLst>
              <a:latin typeface="+mn-lt"/>
              <a:ea typeface="ＭＳ Ｐゴシック" charset="0"/>
            </a:endParaRPr>
          </a:p>
        </p:txBody>
      </p:sp>
      <p:sp>
        <p:nvSpPr>
          <p:cNvPr id="13" name="Text Box 11">
            <a:extLst>
              <a:ext uri="{FF2B5EF4-FFF2-40B4-BE49-F238E27FC236}">
                <a16:creationId xmlns:a16="http://schemas.microsoft.com/office/drawing/2014/main" id="{904EA2D2-99B8-48DA-AA0A-F2BF9707BE37}"/>
              </a:ext>
            </a:extLst>
          </p:cNvPr>
          <p:cNvSpPr txBox="1">
            <a:spLocks noChangeArrowheads="1"/>
          </p:cNvSpPr>
          <p:nvPr/>
        </p:nvSpPr>
        <p:spPr bwMode="auto">
          <a:xfrm>
            <a:off x="5364089" y="4052887"/>
            <a:ext cx="36724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50000"/>
              </a:spcBef>
              <a:defRPr/>
            </a:pPr>
            <a:r>
              <a:rPr lang="fr-FR" sz="3200" b="1" dirty="0">
                <a:solidFill>
                  <a:srgbClr val="000000"/>
                </a:solidFill>
                <a:effectLst>
                  <a:outerShdw blurRad="38100" dist="38100" dir="2700000" algn="tl">
                    <a:srgbClr val="DDDDDD"/>
                  </a:outerShdw>
                </a:effectLst>
                <a:latin typeface="+mn-lt"/>
                <a:ea typeface="ＭＳ Ｐゴシック" charset="0"/>
              </a:rPr>
              <a:t>TOXIQUE POUR LA </a:t>
            </a:r>
            <a:r>
              <a:rPr lang="fr-FR" sz="4000" b="1" dirty="0">
                <a:solidFill>
                  <a:srgbClr val="000000"/>
                </a:solidFill>
                <a:effectLst>
                  <a:outerShdw blurRad="38100" dist="38100" dir="2700000" algn="tl">
                    <a:srgbClr val="DDDDDD"/>
                  </a:outerShdw>
                </a:effectLst>
                <a:latin typeface="+mn-lt"/>
                <a:ea typeface="ＭＳ Ｐゴシック" charset="0"/>
              </a:rPr>
              <a:t>R</a:t>
            </a:r>
            <a:r>
              <a:rPr lang="fr-FR" sz="3200" b="1" dirty="0">
                <a:solidFill>
                  <a:srgbClr val="000000"/>
                </a:solidFill>
                <a:effectLst>
                  <a:outerShdw blurRad="38100" dist="38100" dir="2700000" algn="tl">
                    <a:srgbClr val="DDDDDD"/>
                  </a:outerShdw>
                </a:effectLst>
                <a:latin typeface="+mn-lt"/>
                <a:ea typeface="ＭＳ Ｐゴシック" charset="0"/>
              </a:rPr>
              <a:t>EPRODUCTION</a:t>
            </a:r>
            <a:endParaRPr lang="en-GB" sz="3200" b="1" dirty="0">
              <a:solidFill>
                <a:srgbClr val="000000"/>
              </a:solidFill>
              <a:effectLst>
                <a:outerShdw blurRad="38100" dist="38100" dir="2700000" algn="tl">
                  <a:srgbClr val="DDDDDD"/>
                </a:outerShdw>
              </a:effectLst>
              <a:latin typeface="+mn-lt"/>
              <a:ea typeface="ＭＳ Ｐゴシック" charset="0"/>
            </a:endParaRPr>
          </a:p>
        </p:txBody>
      </p:sp>
    </p:spTree>
    <p:extLst>
      <p:ext uri="{BB962C8B-B14F-4D97-AF65-F5344CB8AC3E}">
        <p14:creationId xmlns:p14="http://schemas.microsoft.com/office/powerpoint/2010/main" val="69859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29DD4433-6245-408D-A92F-EA1D72093A2D}"/>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D7C7DAC8-52E0-4134-9F31-DEA390230DA4}"/>
              </a:ext>
            </a:extLst>
          </p:cNvPr>
          <p:cNvSpPr>
            <a:spLocks noGrp="1"/>
          </p:cNvSpPr>
          <p:nvPr>
            <p:ph type="sldNum" sz="quarter" idx="12"/>
          </p:nvPr>
        </p:nvSpPr>
        <p:spPr/>
        <p:txBody>
          <a:bodyPr/>
          <a:lstStyle/>
          <a:p>
            <a:r>
              <a:rPr lang="fr-FR" altLang="fr-FR"/>
              <a:t>- </a:t>
            </a:r>
            <a:fld id="{7539C54D-881A-48F4-B716-8D5005310B2E}" type="slidenum">
              <a:rPr lang="fr-FR" altLang="fr-FR" smtClean="0"/>
              <a:pPr/>
              <a:t>8</a:t>
            </a:fld>
            <a:r>
              <a:rPr lang="fr-FR" altLang="fr-FR"/>
              <a:t> -</a:t>
            </a:r>
          </a:p>
        </p:txBody>
      </p:sp>
      <p:sp>
        <p:nvSpPr>
          <p:cNvPr id="6" name="Titre 2">
            <a:extLst>
              <a:ext uri="{FF2B5EF4-FFF2-40B4-BE49-F238E27FC236}">
                <a16:creationId xmlns:a16="http://schemas.microsoft.com/office/drawing/2014/main" id="{36CD8BDE-D805-4DAD-85BC-FABE94B80942}"/>
              </a:ext>
            </a:extLst>
          </p:cNvPr>
          <p:cNvSpPr>
            <a:spLocks noGrp="1"/>
          </p:cNvSpPr>
          <p:nvPr/>
        </p:nvSpPr>
        <p:spPr bwMode="auto">
          <a:xfrm>
            <a:off x="107504" y="404664"/>
            <a:ext cx="8913813" cy="71913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188720" tIns="45720" rIns="274320" bIns="45720" numCol="1" anchor="ctr" anchorCtr="0" compatLnSpc="1">
            <a:prstTxWarp prst="textNoShape">
              <a:avLst/>
            </a:prstTxWarp>
          </a:bodyPr>
          <a:lstStyle>
            <a:lvl1pPr algn="l" rtl="0" eaLnBrk="0" fontAlgn="base" hangingPunct="0">
              <a:spcBef>
                <a:spcPct val="0"/>
              </a:spcBef>
              <a:spcAft>
                <a:spcPct val="0"/>
              </a:spcAft>
              <a:defRPr sz="3600" kern="1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2pPr>
            <a:lvl3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3pPr>
            <a:lvl4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4pPr>
            <a:lvl5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5pPr>
            <a:lvl6pPr marL="457200" algn="l" rtl="0" fontAlgn="base">
              <a:spcBef>
                <a:spcPct val="0"/>
              </a:spcBef>
              <a:spcAft>
                <a:spcPct val="0"/>
              </a:spcAft>
              <a:defRPr sz="3600">
                <a:solidFill>
                  <a:schemeClr val="bg1"/>
                </a:solidFill>
                <a:latin typeface="Century Gothic" charset="0"/>
                <a:ea typeface="ＭＳ Ｐゴシック" charset="0"/>
                <a:cs typeface="ＭＳ Ｐゴシック" charset="0"/>
              </a:defRPr>
            </a:lvl6pPr>
            <a:lvl7pPr marL="914400" algn="l" rtl="0" fontAlgn="base">
              <a:spcBef>
                <a:spcPct val="0"/>
              </a:spcBef>
              <a:spcAft>
                <a:spcPct val="0"/>
              </a:spcAft>
              <a:defRPr sz="3600">
                <a:solidFill>
                  <a:schemeClr val="bg1"/>
                </a:solidFill>
                <a:latin typeface="Century Gothic" charset="0"/>
                <a:ea typeface="ＭＳ Ｐゴシック" charset="0"/>
                <a:cs typeface="ＭＳ Ｐゴシック" charset="0"/>
              </a:defRPr>
            </a:lvl7pPr>
            <a:lvl8pPr marL="1371600" algn="l" rtl="0" fontAlgn="base">
              <a:spcBef>
                <a:spcPct val="0"/>
              </a:spcBef>
              <a:spcAft>
                <a:spcPct val="0"/>
              </a:spcAft>
              <a:defRPr sz="3600">
                <a:solidFill>
                  <a:schemeClr val="bg1"/>
                </a:solidFill>
                <a:latin typeface="Century Gothic" charset="0"/>
                <a:ea typeface="ＭＳ Ｐゴシック" charset="0"/>
                <a:cs typeface="ＭＳ Ｐゴシック" charset="0"/>
              </a:defRPr>
            </a:lvl8pPr>
            <a:lvl9pPr marL="1828800" algn="l" rtl="0" fontAlgn="base">
              <a:spcBef>
                <a:spcPct val="0"/>
              </a:spcBef>
              <a:spcAft>
                <a:spcPct val="0"/>
              </a:spcAft>
              <a:defRPr sz="3600">
                <a:solidFill>
                  <a:schemeClr val="bg1"/>
                </a:solidFill>
                <a:latin typeface="Century Gothic" charset="0"/>
                <a:ea typeface="ＭＳ Ｐゴシック" charset="0"/>
                <a:cs typeface="ＭＳ Ｐゴシック" charset="0"/>
              </a:defRPr>
            </a:lvl9pPr>
          </a:lstStyle>
          <a:p>
            <a:r>
              <a:rPr lang="fr-FR" altLang="fr-FR" dirty="0">
                <a:ea typeface="ＭＳ Ｐゴシック" panose="020B0600070205080204" pitchFamily="34" charset="-128"/>
              </a:rPr>
              <a:t>Que signifie CMR ? </a:t>
            </a:r>
          </a:p>
        </p:txBody>
      </p:sp>
      <p:pic>
        <p:nvPicPr>
          <p:cNvPr id="7" name="Picture 2" descr="risq_can_mut1">
            <a:extLst>
              <a:ext uri="{FF2B5EF4-FFF2-40B4-BE49-F238E27FC236}">
                <a16:creationId xmlns:a16="http://schemas.microsoft.com/office/drawing/2014/main" id="{0F3E88B2-AB9E-402B-B341-A6AAFF74B07D}"/>
              </a:ext>
            </a:extLst>
          </p:cNvPr>
          <p:cNvPicPr>
            <a:picLocks noChangeAspect="1" noChangeArrowheads="1"/>
          </p:cNvPicPr>
          <p:nvPr/>
        </p:nvPicPr>
        <p:blipFill>
          <a:blip r:embed="rId2">
            <a:clrChange>
              <a:clrFrom>
                <a:srgbClr val="FFFFFF"/>
              </a:clrFrom>
              <a:clrTo>
                <a:srgbClr val="FFFFFF">
                  <a:alpha val="0"/>
                </a:srgbClr>
              </a:clrTo>
            </a:clrChange>
            <a:lum bright="52000" contrast="-72000"/>
            <a:extLst>
              <a:ext uri="{28A0092B-C50C-407E-A947-70E740481C1C}">
                <a14:useLocalDpi xmlns:a14="http://schemas.microsoft.com/office/drawing/2010/main" val="0"/>
              </a:ext>
            </a:extLst>
          </a:blip>
          <a:srcRect/>
          <a:stretch>
            <a:fillRect/>
          </a:stretch>
        </p:blipFill>
        <p:spPr bwMode="auto">
          <a:xfrm>
            <a:off x="1098104" y="1570013"/>
            <a:ext cx="7162800"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B0BF5CA7-EBB2-4189-A4A5-9FD4BB352926}"/>
              </a:ext>
            </a:extLst>
          </p:cNvPr>
          <p:cNvSpPr>
            <a:spLocks noChangeArrowheads="1"/>
          </p:cNvSpPr>
          <p:nvPr/>
        </p:nvSpPr>
        <p:spPr bwMode="auto">
          <a:xfrm>
            <a:off x="791717" y="1350938"/>
            <a:ext cx="799465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a:lstStyle>
          <a:p>
            <a:pPr eaLnBrk="1" hangingPunct="1">
              <a:defRPr/>
            </a:pPr>
            <a:r>
              <a:rPr lang="en-GB" altLang="fr-FR" sz="1800" i="1" dirty="0">
                <a:latin typeface="Century Gothic" pitchFamily="34" charset="0"/>
              </a:rPr>
              <a:t>Au </a:t>
            </a:r>
            <a:r>
              <a:rPr lang="en-GB" altLang="fr-FR" sz="1800" i="1" dirty="0" err="1">
                <a:latin typeface="Century Gothic" pitchFamily="34" charset="0"/>
              </a:rPr>
              <a:t>sens</a:t>
            </a:r>
            <a:r>
              <a:rPr lang="en-GB" altLang="fr-FR" sz="1800" i="1" dirty="0">
                <a:latin typeface="Century Gothic" pitchFamily="34" charset="0"/>
              </a:rPr>
              <a:t> de l</a:t>
            </a:r>
            <a:r>
              <a:rPr lang="ja-JP" altLang="en-GB" sz="1800" i="1" dirty="0">
                <a:latin typeface="Century Gothic" pitchFamily="34" charset="0"/>
              </a:rPr>
              <a:t>’</a:t>
            </a:r>
            <a:r>
              <a:rPr lang="en-GB" altLang="ja-JP" sz="1800" i="1" dirty="0">
                <a:latin typeface="Century Gothic" pitchFamily="34" charset="0"/>
              </a:rPr>
              <a:t>article R 4411-6 du code du travail, </a:t>
            </a:r>
            <a:r>
              <a:rPr lang="en-GB" altLang="ja-JP" sz="1800" b="1" i="1" dirty="0" err="1">
                <a:latin typeface="Century Gothic" pitchFamily="34" charset="0"/>
              </a:rPr>
              <a:t>sont</a:t>
            </a:r>
            <a:r>
              <a:rPr lang="en-GB" altLang="ja-JP" sz="1800" b="1" i="1" dirty="0">
                <a:latin typeface="Century Gothic" pitchFamily="34" charset="0"/>
              </a:rPr>
              <a:t> </a:t>
            </a:r>
            <a:r>
              <a:rPr lang="en-GB" altLang="ja-JP" sz="1800" b="1" i="1" dirty="0" err="1">
                <a:latin typeface="Century Gothic" pitchFamily="34" charset="0"/>
              </a:rPr>
              <a:t>considérés</a:t>
            </a:r>
            <a:r>
              <a:rPr lang="en-GB" altLang="ja-JP" sz="1800" b="1" i="1" dirty="0">
                <a:latin typeface="Century Gothic" pitchFamily="34" charset="0"/>
              </a:rPr>
              <a:t> </a:t>
            </a:r>
            <a:r>
              <a:rPr lang="en-GB" altLang="ja-JP" sz="1800" b="1" i="1" dirty="0" err="1">
                <a:latin typeface="Century Gothic" pitchFamily="34" charset="0"/>
              </a:rPr>
              <a:t>comme</a:t>
            </a:r>
            <a:r>
              <a:rPr lang="en-GB" altLang="ja-JP" sz="1800" b="1" i="1" dirty="0">
                <a:latin typeface="Century Gothic" pitchFamily="34" charset="0"/>
              </a:rPr>
              <a:t> agents CMR </a:t>
            </a:r>
            <a:r>
              <a:rPr lang="en-GB" altLang="ja-JP" sz="1800" i="1" dirty="0" err="1">
                <a:latin typeface="Century Gothic" pitchFamily="34" charset="0"/>
              </a:rPr>
              <a:t>toutes</a:t>
            </a:r>
            <a:r>
              <a:rPr lang="en-GB" altLang="ja-JP" sz="1800" i="1" dirty="0">
                <a:latin typeface="Century Gothic" pitchFamily="34" charset="0"/>
              </a:rPr>
              <a:t> substances </a:t>
            </a:r>
            <a:r>
              <a:rPr lang="en-GB" altLang="ja-JP" sz="1800" i="1" dirty="0" err="1">
                <a:latin typeface="Century Gothic" pitchFamily="34" charset="0"/>
              </a:rPr>
              <a:t>ou</a:t>
            </a:r>
            <a:r>
              <a:rPr lang="en-GB" altLang="ja-JP" sz="1800" i="1" dirty="0">
                <a:latin typeface="Century Gothic" pitchFamily="34" charset="0"/>
              </a:rPr>
              <a:t> </a:t>
            </a:r>
            <a:r>
              <a:rPr lang="en-GB" altLang="ja-JP" sz="1800" i="1" dirty="0" err="1">
                <a:latin typeface="Century Gothic" pitchFamily="34" charset="0"/>
              </a:rPr>
              <a:t>toutes</a:t>
            </a:r>
            <a:r>
              <a:rPr lang="en-GB" altLang="ja-JP" sz="1800" i="1" dirty="0">
                <a:latin typeface="Century Gothic" pitchFamily="34" charset="0"/>
              </a:rPr>
              <a:t> </a:t>
            </a:r>
            <a:r>
              <a:rPr lang="en-GB" altLang="ja-JP" sz="1800" i="1" dirty="0" err="1">
                <a:latin typeface="Century Gothic" pitchFamily="34" charset="0"/>
              </a:rPr>
              <a:t>préparations</a:t>
            </a:r>
            <a:r>
              <a:rPr lang="en-GB" altLang="ja-JP" sz="1800" i="1" dirty="0">
                <a:latin typeface="Century Gothic" pitchFamily="34" charset="0"/>
              </a:rPr>
              <a:t> :</a:t>
            </a:r>
            <a:br>
              <a:rPr lang="en-GB" altLang="ja-JP" sz="1800" i="1" dirty="0">
                <a:latin typeface="Century Gothic" pitchFamily="34" charset="0"/>
              </a:rPr>
            </a:br>
            <a:br>
              <a:rPr lang="en-GB" altLang="ja-JP" sz="1400" dirty="0">
                <a:latin typeface="Century Gothic" pitchFamily="34" charset="0"/>
              </a:rPr>
            </a:br>
            <a:r>
              <a:rPr lang="en-GB" altLang="ja-JP" sz="1400" b="1" dirty="0" err="1">
                <a:solidFill>
                  <a:srgbClr val="FFB929"/>
                </a:solidFill>
                <a:latin typeface="Century Gothic" pitchFamily="34" charset="0"/>
              </a:rPr>
              <a:t>Cancérogènes</a:t>
            </a:r>
            <a:r>
              <a:rPr lang="en-GB" altLang="ja-JP" sz="1400" b="1" dirty="0">
                <a:solidFill>
                  <a:srgbClr val="FFB929"/>
                </a:solidFill>
                <a:latin typeface="Century Gothic" pitchFamily="34" charset="0"/>
              </a:rPr>
              <a:t> (C) </a:t>
            </a:r>
            <a:r>
              <a:rPr lang="en-GB" altLang="ja-JP" sz="1400" dirty="0">
                <a:latin typeface="Century Gothic" pitchFamily="34" charset="0"/>
              </a:rPr>
              <a:t>: substances et </a:t>
            </a:r>
            <a:r>
              <a:rPr lang="en-GB" altLang="ja-JP" sz="1400" dirty="0" err="1">
                <a:latin typeface="Century Gothic" pitchFamily="34" charset="0"/>
              </a:rPr>
              <a:t>préparations</a:t>
            </a:r>
            <a:r>
              <a:rPr lang="en-GB" altLang="ja-JP" sz="1400" dirty="0">
                <a:latin typeface="Century Gothic" pitchFamily="34" charset="0"/>
              </a:rPr>
              <a:t> qui, par inhalation, ingestion </a:t>
            </a:r>
            <a:r>
              <a:rPr lang="en-GB" altLang="ja-JP" sz="1400" dirty="0" err="1">
                <a:latin typeface="Century Gothic" pitchFamily="34" charset="0"/>
              </a:rPr>
              <a:t>ou</a:t>
            </a:r>
            <a:r>
              <a:rPr lang="en-GB" altLang="ja-JP" sz="1400" dirty="0">
                <a:latin typeface="Century Gothic" pitchFamily="34" charset="0"/>
              </a:rPr>
              <a:t> </a:t>
            </a:r>
            <a:r>
              <a:rPr lang="en-GB" altLang="ja-JP" sz="1400" dirty="0" err="1">
                <a:latin typeface="Century Gothic" pitchFamily="34" charset="0"/>
              </a:rPr>
              <a:t>pénétration</a:t>
            </a:r>
            <a:r>
              <a:rPr lang="en-GB" altLang="ja-JP" sz="1400" dirty="0">
                <a:latin typeface="Century Gothic" pitchFamily="34" charset="0"/>
              </a:rPr>
              <a:t> </a:t>
            </a:r>
            <a:r>
              <a:rPr lang="en-GB" altLang="ja-JP" sz="1400" dirty="0" err="1">
                <a:latin typeface="Century Gothic" pitchFamily="34" charset="0"/>
              </a:rPr>
              <a:t>cutanée</a:t>
            </a:r>
            <a:r>
              <a:rPr lang="en-GB" altLang="ja-JP" sz="1400" dirty="0">
                <a:latin typeface="Century Gothic" pitchFamily="34" charset="0"/>
              </a:rPr>
              <a:t>, </a:t>
            </a:r>
            <a:r>
              <a:rPr lang="en-GB" altLang="ja-JP" sz="1400" dirty="0" err="1">
                <a:latin typeface="Century Gothic" pitchFamily="34" charset="0"/>
              </a:rPr>
              <a:t>peuvent</a:t>
            </a:r>
            <a:r>
              <a:rPr lang="en-GB" altLang="ja-JP" sz="1400" dirty="0">
                <a:latin typeface="Century Gothic" pitchFamily="34" charset="0"/>
              </a:rPr>
              <a:t> </a:t>
            </a:r>
            <a:r>
              <a:rPr lang="en-GB" altLang="ja-JP" sz="1400" dirty="0" err="1">
                <a:latin typeface="Century Gothic" pitchFamily="34" charset="0"/>
              </a:rPr>
              <a:t>provoquer</a:t>
            </a:r>
            <a:r>
              <a:rPr lang="en-GB" altLang="ja-JP" sz="1400" dirty="0">
                <a:latin typeface="Century Gothic" pitchFamily="34" charset="0"/>
              </a:rPr>
              <a:t> un cancer </a:t>
            </a:r>
            <a:r>
              <a:rPr lang="en-GB" altLang="ja-JP" sz="1400" dirty="0" err="1">
                <a:latin typeface="Century Gothic" pitchFamily="34" charset="0"/>
              </a:rPr>
              <a:t>ou</a:t>
            </a:r>
            <a:r>
              <a:rPr lang="en-GB" altLang="ja-JP" sz="1400" dirty="0">
                <a:latin typeface="Century Gothic" pitchFamily="34" charset="0"/>
              </a:rPr>
              <a:t> </a:t>
            </a:r>
            <a:r>
              <a:rPr lang="en-GB" altLang="ja-JP" sz="1400" dirty="0" err="1">
                <a:latin typeface="Century Gothic" pitchFamily="34" charset="0"/>
              </a:rPr>
              <a:t>en</a:t>
            </a:r>
            <a:r>
              <a:rPr lang="en-GB" altLang="ja-JP" sz="1400" dirty="0">
                <a:latin typeface="Century Gothic" pitchFamily="34" charset="0"/>
              </a:rPr>
              <a:t> augmenter la </a:t>
            </a:r>
            <a:r>
              <a:rPr lang="en-GB" altLang="ja-JP" sz="1400" dirty="0" err="1">
                <a:latin typeface="Century Gothic" pitchFamily="34" charset="0"/>
              </a:rPr>
              <a:t>fréquence</a:t>
            </a:r>
            <a:r>
              <a:rPr lang="en-GB" altLang="ja-JP" sz="1400" dirty="0">
                <a:latin typeface="Century Gothic" pitchFamily="34" charset="0"/>
              </a:rPr>
              <a:t>.</a:t>
            </a:r>
            <a:br>
              <a:rPr lang="en-GB" altLang="ja-JP" sz="1400" dirty="0">
                <a:latin typeface="Century Gothic" pitchFamily="34" charset="0"/>
              </a:rPr>
            </a:br>
            <a:br>
              <a:rPr lang="en-GB" altLang="ja-JP" sz="1400" dirty="0">
                <a:latin typeface="Century Gothic" pitchFamily="34" charset="0"/>
              </a:rPr>
            </a:br>
            <a:r>
              <a:rPr lang="en-GB" altLang="ja-JP" sz="1200" dirty="0" err="1">
                <a:latin typeface="Century Gothic" pitchFamily="34" charset="0"/>
              </a:rPr>
              <a:t>ou</a:t>
            </a:r>
            <a:r>
              <a:rPr lang="en-GB" altLang="ja-JP" sz="1200" dirty="0">
                <a:latin typeface="Century Gothic" pitchFamily="34" charset="0"/>
              </a:rPr>
              <a:t>/et</a:t>
            </a:r>
            <a:br>
              <a:rPr lang="en-GB" altLang="ja-JP" sz="1200" dirty="0">
                <a:latin typeface="Century Gothic" pitchFamily="34" charset="0"/>
              </a:rPr>
            </a:br>
            <a:br>
              <a:rPr lang="en-GB" altLang="ja-JP" sz="1400" dirty="0">
                <a:latin typeface="Century Gothic" pitchFamily="34" charset="0"/>
              </a:rPr>
            </a:br>
            <a:r>
              <a:rPr lang="en-GB" altLang="ja-JP" sz="1400" b="1" dirty="0" err="1">
                <a:solidFill>
                  <a:srgbClr val="FFB929"/>
                </a:solidFill>
                <a:latin typeface="Century Gothic" pitchFamily="34" charset="0"/>
              </a:rPr>
              <a:t>Mutagènes</a:t>
            </a:r>
            <a:r>
              <a:rPr lang="en-GB" altLang="ja-JP" sz="1400" b="1" dirty="0">
                <a:solidFill>
                  <a:srgbClr val="FFB929"/>
                </a:solidFill>
                <a:latin typeface="Century Gothic" pitchFamily="34" charset="0"/>
              </a:rPr>
              <a:t> (M) </a:t>
            </a:r>
            <a:r>
              <a:rPr lang="en-GB" altLang="ja-JP" sz="1400" dirty="0">
                <a:latin typeface="Century Gothic" pitchFamily="34" charset="0"/>
              </a:rPr>
              <a:t>: substances et </a:t>
            </a:r>
            <a:r>
              <a:rPr lang="en-GB" altLang="ja-JP" sz="1400" dirty="0" err="1">
                <a:latin typeface="Century Gothic" pitchFamily="34" charset="0"/>
              </a:rPr>
              <a:t>préparations</a:t>
            </a:r>
            <a:r>
              <a:rPr lang="en-GB" altLang="ja-JP" sz="1400" dirty="0">
                <a:latin typeface="Century Gothic" pitchFamily="34" charset="0"/>
              </a:rPr>
              <a:t> qui, par inhalation, ingestion </a:t>
            </a:r>
            <a:r>
              <a:rPr lang="en-GB" altLang="ja-JP" sz="1400" dirty="0" err="1">
                <a:latin typeface="Century Gothic" pitchFamily="34" charset="0"/>
              </a:rPr>
              <a:t>ou</a:t>
            </a:r>
            <a:r>
              <a:rPr lang="en-GB" altLang="ja-JP" sz="1400" dirty="0">
                <a:latin typeface="Century Gothic" pitchFamily="34" charset="0"/>
              </a:rPr>
              <a:t> </a:t>
            </a:r>
            <a:r>
              <a:rPr lang="en-GB" altLang="ja-JP" sz="1400" dirty="0" err="1">
                <a:latin typeface="Century Gothic" pitchFamily="34" charset="0"/>
              </a:rPr>
              <a:t>pénétration</a:t>
            </a:r>
            <a:r>
              <a:rPr lang="en-GB" altLang="ja-JP" sz="1400" dirty="0">
                <a:latin typeface="Century Gothic" pitchFamily="34" charset="0"/>
              </a:rPr>
              <a:t> </a:t>
            </a:r>
            <a:r>
              <a:rPr lang="en-GB" altLang="ja-JP" sz="1400" dirty="0" err="1">
                <a:latin typeface="Century Gothic" pitchFamily="34" charset="0"/>
              </a:rPr>
              <a:t>cutanée</a:t>
            </a:r>
            <a:r>
              <a:rPr lang="en-GB" altLang="ja-JP" sz="1400" dirty="0">
                <a:latin typeface="Century Gothic" pitchFamily="34" charset="0"/>
              </a:rPr>
              <a:t>, </a:t>
            </a:r>
            <a:r>
              <a:rPr lang="en-GB" altLang="ja-JP" sz="1400" dirty="0" err="1">
                <a:latin typeface="Century Gothic" pitchFamily="34" charset="0"/>
              </a:rPr>
              <a:t>peuvent</a:t>
            </a:r>
            <a:r>
              <a:rPr lang="en-GB" altLang="ja-JP" sz="1400" dirty="0">
                <a:latin typeface="Century Gothic" pitchFamily="34" charset="0"/>
              </a:rPr>
              <a:t> </a:t>
            </a:r>
            <a:r>
              <a:rPr lang="en-GB" altLang="ja-JP" sz="1400" dirty="0" err="1">
                <a:latin typeface="Century Gothic" pitchFamily="34" charset="0"/>
              </a:rPr>
              <a:t>produire</a:t>
            </a:r>
            <a:r>
              <a:rPr lang="en-GB" altLang="ja-JP" sz="1400" dirty="0">
                <a:latin typeface="Century Gothic" pitchFamily="34" charset="0"/>
              </a:rPr>
              <a:t> des </a:t>
            </a:r>
            <a:r>
              <a:rPr lang="en-GB" altLang="ja-JP" sz="1400" dirty="0" err="1">
                <a:latin typeface="Century Gothic" pitchFamily="34" charset="0"/>
              </a:rPr>
              <a:t>défauts</a:t>
            </a:r>
            <a:r>
              <a:rPr lang="en-GB" altLang="ja-JP" sz="1400" dirty="0">
                <a:latin typeface="Century Gothic" pitchFamily="34" charset="0"/>
              </a:rPr>
              <a:t> </a:t>
            </a:r>
            <a:r>
              <a:rPr lang="en-GB" altLang="ja-JP" sz="1400" dirty="0" err="1">
                <a:latin typeface="Century Gothic" pitchFamily="34" charset="0"/>
              </a:rPr>
              <a:t>génétiques</a:t>
            </a:r>
            <a:r>
              <a:rPr lang="en-GB" altLang="ja-JP" sz="1400" dirty="0">
                <a:latin typeface="Century Gothic" pitchFamily="34" charset="0"/>
              </a:rPr>
              <a:t> </a:t>
            </a:r>
            <a:r>
              <a:rPr lang="en-GB" altLang="ja-JP" sz="1400" dirty="0" err="1">
                <a:latin typeface="Century Gothic" pitchFamily="34" charset="0"/>
              </a:rPr>
              <a:t>héréditaires</a:t>
            </a:r>
            <a:r>
              <a:rPr lang="en-GB" altLang="ja-JP" sz="1400" dirty="0">
                <a:latin typeface="Century Gothic" pitchFamily="34" charset="0"/>
              </a:rPr>
              <a:t> </a:t>
            </a:r>
            <a:r>
              <a:rPr lang="en-GB" altLang="ja-JP" sz="1400" dirty="0" err="1">
                <a:latin typeface="Century Gothic" pitchFamily="34" charset="0"/>
              </a:rPr>
              <a:t>ou</a:t>
            </a:r>
            <a:r>
              <a:rPr lang="en-GB" altLang="ja-JP" sz="1400" dirty="0">
                <a:latin typeface="Century Gothic" pitchFamily="34" charset="0"/>
              </a:rPr>
              <a:t> </a:t>
            </a:r>
            <a:r>
              <a:rPr lang="en-GB" altLang="ja-JP" sz="1400" dirty="0" err="1">
                <a:latin typeface="Century Gothic" pitchFamily="34" charset="0"/>
              </a:rPr>
              <a:t>en</a:t>
            </a:r>
            <a:r>
              <a:rPr lang="en-GB" altLang="ja-JP" sz="1400" dirty="0">
                <a:latin typeface="Century Gothic" pitchFamily="34" charset="0"/>
              </a:rPr>
              <a:t> augmenter la </a:t>
            </a:r>
            <a:r>
              <a:rPr lang="en-GB" altLang="ja-JP" sz="1400" dirty="0" err="1">
                <a:latin typeface="Century Gothic" pitchFamily="34" charset="0"/>
              </a:rPr>
              <a:t>fréquence</a:t>
            </a:r>
            <a:r>
              <a:rPr lang="en-GB" altLang="ja-JP" sz="1400" dirty="0">
                <a:latin typeface="Century Gothic" pitchFamily="34" charset="0"/>
              </a:rPr>
              <a:t>.</a:t>
            </a:r>
            <a:br>
              <a:rPr lang="en-GB" altLang="ja-JP" sz="1400" dirty="0">
                <a:latin typeface="Century Gothic" pitchFamily="34" charset="0"/>
              </a:rPr>
            </a:br>
            <a:br>
              <a:rPr lang="en-GB" altLang="ja-JP" sz="1400" dirty="0">
                <a:latin typeface="Century Gothic" pitchFamily="34" charset="0"/>
              </a:rPr>
            </a:br>
            <a:r>
              <a:rPr lang="en-GB" altLang="ja-JP" sz="1200" dirty="0" err="1">
                <a:latin typeface="Century Gothic" pitchFamily="34" charset="0"/>
              </a:rPr>
              <a:t>ou</a:t>
            </a:r>
            <a:r>
              <a:rPr lang="en-GB" altLang="ja-JP" sz="1200" dirty="0">
                <a:latin typeface="Century Gothic" pitchFamily="34" charset="0"/>
              </a:rPr>
              <a:t>/et</a:t>
            </a:r>
            <a:br>
              <a:rPr lang="en-GB" altLang="ja-JP" sz="1200" dirty="0">
                <a:latin typeface="Century Gothic" pitchFamily="34" charset="0"/>
              </a:rPr>
            </a:br>
            <a:br>
              <a:rPr lang="en-GB" altLang="ja-JP" sz="1400" dirty="0">
                <a:latin typeface="Century Gothic" pitchFamily="34" charset="0"/>
              </a:rPr>
            </a:br>
            <a:r>
              <a:rPr lang="en-GB" altLang="ja-JP" sz="1400" b="1" dirty="0" err="1">
                <a:solidFill>
                  <a:srgbClr val="FFB929"/>
                </a:solidFill>
                <a:latin typeface="Century Gothic" pitchFamily="34" charset="0"/>
              </a:rPr>
              <a:t>Toxiques</a:t>
            </a:r>
            <a:r>
              <a:rPr lang="en-GB" altLang="ja-JP" sz="1400" b="1" dirty="0">
                <a:solidFill>
                  <a:srgbClr val="FFB929"/>
                </a:solidFill>
                <a:latin typeface="Century Gothic" pitchFamily="34" charset="0"/>
              </a:rPr>
              <a:t> pour la reproduction (R) </a:t>
            </a:r>
            <a:r>
              <a:rPr lang="en-GB" altLang="ja-JP" sz="1400" dirty="0">
                <a:latin typeface="Century Gothic" pitchFamily="34" charset="0"/>
              </a:rPr>
              <a:t>: substances et </a:t>
            </a:r>
            <a:r>
              <a:rPr lang="en-GB" altLang="ja-JP" sz="1400" dirty="0" err="1">
                <a:latin typeface="Century Gothic" pitchFamily="34" charset="0"/>
              </a:rPr>
              <a:t>préparations</a:t>
            </a:r>
            <a:r>
              <a:rPr lang="en-GB" altLang="ja-JP" sz="1400" dirty="0">
                <a:latin typeface="Century Gothic" pitchFamily="34" charset="0"/>
              </a:rPr>
              <a:t> qui, par inhalation, ingestion </a:t>
            </a:r>
            <a:r>
              <a:rPr lang="en-GB" altLang="ja-JP" sz="1400" dirty="0" err="1">
                <a:latin typeface="Century Gothic" pitchFamily="34" charset="0"/>
              </a:rPr>
              <a:t>ou</a:t>
            </a:r>
            <a:r>
              <a:rPr lang="en-GB" altLang="ja-JP" sz="1400" dirty="0">
                <a:latin typeface="Century Gothic" pitchFamily="34" charset="0"/>
              </a:rPr>
              <a:t> </a:t>
            </a:r>
            <a:r>
              <a:rPr lang="en-GB" altLang="ja-JP" sz="1400" dirty="0" err="1">
                <a:latin typeface="Century Gothic" pitchFamily="34" charset="0"/>
              </a:rPr>
              <a:t>pénétration</a:t>
            </a:r>
            <a:r>
              <a:rPr lang="en-GB" altLang="ja-JP" sz="1400" dirty="0">
                <a:latin typeface="Century Gothic" pitchFamily="34" charset="0"/>
              </a:rPr>
              <a:t> </a:t>
            </a:r>
            <a:r>
              <a:rPr lang="en-GB" altLang="ja-JP" sz="1400" dirty="0" err="1">
                <a:latin typeface="Century Gothic" pitchFamily="34" charset="0"/>
              </a:rPr>
              <a:t>cutanée</a:t>
            </a:r>
            <a:r>
              <a:rPr lang="en-GB" altLang="ja-JP" sz="1400" dirty="0">
                <a:latin typeface="Century Gothic" pitchFamily="34" charset="0"/>
              </a:rPr>
              <a:t>, </a:t>
            </a:r>
            <a:r>
              <a:rPr lang="en-GB" altLang="ja-JP" sz="1400" dirty="0" err="1">
                <a:latin typeface="Century Gothic" pitchFamily="34" charset="0"/>
              </a:rPr>
              <a:t>peuvent</a:t>
            </a:r>
            <a:r>
              <a:rPr lang="en-GB" altLang="ja-JP" sz="1400" dirty="0">
                <a:latin typeface="Century Gothic" pitchFamily="34" charset="0"/>
              </a:rPr>
              <a:t> </a:t>
            </a:r>
            <a:r>
              <a:rPr lang="en-GB" altLang="ja-JP" sz="1400" dirty="0" err="1">
                <a:latin typeface="Century Gothic" pitchFamily="34" charset="0"/>
              </a:rPr>
              <a:t>produire</a:t>
            </a:r>
            <a:r>
              <a:rPr lang="en-GB" altLang="ja-JP" sz="1400" dirty="0">
                <a:latin typeface="Century Gothic" pitchFamily="34" charset="0"/>
              </a:rPr>
              <a:t> </a:t>
            </a:r>
            <a:r>
              <a:rPr lang="en-GB" altLang="ja-JP" sz="1400" dirty="0" err="1">
                <a:latin typeface="Century Gothic" pitchFamily="34" charset="0"/>
              </a:rPr>
              <a:t>ou</a:t>
            </a:r>
            <a:r>
              <a:rPr lang="en-GB" altLang="ja-JP" sz="1400" dirty="0">
                <a:latin typeface="Century Gothic" pitchFamily="34" charset="0"/>
              </a:rPr>
              <a:t> augmenter la </a:t>
            </a:r>
            <a:r>
              <a:rPr lang="en-GB" altLang="ja-JP" sz="1400" dirty="0" err="1">
                <a:latin typeface="Century Gothic" pitchFamily="34" charset="0"/>
              </a:rPr>
              <a:t>fréquence</a:t>
            </a:r>
            <a:r>
              <a:rPr lang="en-GB" altLang="ja-JP" sz="1400" dirty="0">
                <a:latin typeface="Century Gothic" pitchFamily="34" charset="0"/>
              </a:rPr>
              <a:t> </a:t>
            </a:r>
            <a:r>
              <a:rPr lang="en-GB" altLang="ja-JP" sz="1400" dirty="0" err="1">
                <a:latin typeface="Century Gothic" pitchFamily="34" charset="0"/>
              </a:rPr>
              <a:t>d'effets</a:t>
            </a:r>
            <a:r>
              <a:rPr lang="en-GB" altLang="ja-JP" sz="1400" dirty="0">
                <a:latin typeface="Century Gothic" pitchFamily="34" charset="0"/>
              </a:rPr>
              <a:t> </a:t>
            </a:r>
            <a:r>
              <a:rPr lang="en-GB" altLang="ja-JP" sz="1400" dirty="0" err="1">
                <a:latin typeface="Century Gothic" pitchFamily="34" charset="0"/>
              </a:rPr>
              <a:t>nocifs</a:t>
            </a:r>
            <a:r>
              <a:rPr lang="en-GB" altLang="ja-JP" sz="1400" dirty="0">
                <a:latin typeface="Century Gothic" pitchFamily="34" charset="0"/>
              </a:rPr>
              <a:t> non </a:t>
            </a:r>
            <a:r>
              <a:rPr lang="en-GB" altLang="ja-JP" sz="1400" dirty="0" err="1">
                <a:latin typeface="Century Gothic" pitchFamily="34" charset="0"/>
              </a:rPr>
              <a:t>héréditaires</a:t>
            </a:r>
            <a:r>
              <a:rPr lang="en-GB" altLang="ja-JP" sz="1400" dirty="0">
                <a:latin typeface="Century Gothic" pitchFamily="34" charset="0"/>
              </a:rPr>
              <a:t> </a:t>
            </a:r>
            <a:r>
              <a:rPr lang="en-GB" altLang="ja-JP" sz="1400" dirty="0" err="1">
                <a:latin typeface="Century Gothic" pitchFamily="34" charset="0"/>
              </a:rPr>
              <a:t>dans</a:t>
            </a:r>
            <a:r>
              <a:rPr lang="en-GB" altLang="ja-JP" sz="1400" dirty="0">
                <a:latin typeface="Century Gothic" pitchFamily="34" charset="0"/>
              </a:rPr>
              <a:t> la </a:t>
            </a:r>
            <a:r>
              <a:rPr lang="en-GB" altLang="ja-JP" sz="1400" dirty="0" err="1">
                <a:latin typeface="Century Gothic" pitchFamily="34" charset="0"/>
              </a:rPr>
              <a:t>progéniture</a:t>
            </a:r>
            <a:r>
              <a:rPr lang="en-GB" altLang="ja-JP" sz="1400" dirty="0">
                <a:latin typeface="Century Gothic" pitchFamily="34" charset="0"/>
              </a:rPr>
              <a:t> </a:t>
            </a:r>
            <a:r>
              <a:rPr lang="en-GB" altLang="ja-JP" sz="1400" dirty="0" err="1">
                <a:latin typeface="Century Gothic" pitchFamily="34" charset="0"/>
              </a:rPr>
              <a:t>ou</a:t>
            </a:r>
            <a:r>
              <a:rPr lang="en-GB" altLang="ja-JP" sz="1400" dirty="0">
                <a:latin typeface="Century Gothic" pitchFamily="34" charset="0"/>
              </a:rPr>
              <a:t> porter </a:t>
            </a:r>
            <a:r>
              <a:rPr lang="en-GB" altLang="ja-JP" sz="1400" dirty="0" err="1">
                <a:latin typeface="Century Gothic" pitchFamily="34" charset="0"/>
              </a:rPr>
              <a:t>atteinte</a:t>
            </a:r>
            <a:r>
              <a:rPr lang="en-GB" altLang="ja-JP" sz="1400" dirty="0">
                <a:latin typeface="Century Gothic" pitchFamily="34" charset="0"/>
              </a:rPr>
              <a:t> aux </a:t>
            </a:r>
            <a:r>
              <a:rPr lang="en-GB" altLang="ja-JP" sz="1400" dirty="0" err="1">
                <a:latin typeface="Century Gothic" pitchFamily="34" charset="0"/>
              </a:rPr>
              <a:t>fonctions</a:t>
            </a:r>
            <a:r>
              <a:rPr lang="en-GB" altLang="ja-JP" sz="1400" dirty="0">
                <a:latin typeface="Century Gothic" pitchFamily="34" charset="0"/>
              </a:rPr>
              <a:t> </a:t>
            </a:r>
            <a:r>
              <a:rPr lang="en-GB" altLang="ja-JP" sz="1400" dirty="0" err="1">
                <a:latin typeface="Century Gothic" pitchFamily="34" charset="0"/>
              </a:rPr>
              <a:t>ou</a:t>
            </a:r>
            <a:r>
              <a:rPr lang="en-GB" altLang="ja-JP" sz="1400" dirty="0">
                <a:latin typeface="Century Gothic" pitchFamily="34" charset="0"/>
              </a:rPr>
              <a:t> </a:t>
            </a:r>
            <a:r>
              <a:rPr lang="en-GB" altLang="ja-JP" sz="1400" dirty="0" err="1">
                <a:latin typeface="Century Gothic" pitchFamily="34" charset="0"/>
              </a:rPr>
              <a:t>capacités</a:t>
            </a:r>
            <a:r>
              <a:rPr lang="en-GB" altLang="ja-JP" sz="1400" dirty="0">
                <a:latin typeface="Century Gothic" pitchFamily="34" charset="0"/>
              </a:rPr>
              <a:t> </a:t>
            </a:r>
            <a:r>
              <a:rPr lang="en-GB" altLang="ja-JP" sz="1400" dirty="0" err="1">
                <a:latin typeface="Century Gothic" pitchFamily="34" charset="0"/>
              </a:rPr>
              <a:t>reproductives</a:t>
            </a:r>
            <a:r>
              <a:rPr lang="en-GB" altLang="ja-JP" sz="1400" dirty="0">
                <a:latin typeface="Century Gothic" pitchFamily="34" charset="0"/>
              </a:rPr>
              <a:t>. (source </a:t>
            </a:r>
            <a:r>
              <a:rPr lang="en-GB" altLang="ja-JP" sz="1400" dirty="0" err="1">
                <a:latin typeface="Century Gothic" pitchFamily="34" charset="0"/>
              </a:rPr>
              <a:t>Afsset</a:t>
            </a:r>
            <a:r>
              <a:rPr lang="en-GB" altLang="ja-JP" sz="1400" dirty="0">
                <a:latin typeface="Century Gothic" pitchFamily="34" charset="0"/>
              </a:rPr>
              <a:t>)</a:t>
            </a:r>
            <a:endParaRPr lang="en-GB" altLang="fr-FR" sz="1400" b="1" i="1" dirty="0">
              <a:latin typeface="Century Gothic" pitchFamily="34" charset="0"/>
            </a:endParaRPr>
          </a:p>
        </p:txBody>
      </p:sp>
    </p:spTree>
    <p:extLst>
      <p:ext uri="{BB962C8B-B14F-4D97-AF65-F5344CB8AC3E}">
        <p14:creationId xmlns:p14="http://schemas.microsoft.com/office/powerpoint/2010/main" val="410133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57D511-B86C-4D73-A4A2-B315EFB6733D}"/>
              </a:ext>
            </a:extLst>
          </p:cNvPr>
          <p:cNvSpPr>
            <a:spLocks noGrp="1"/>
          </p:cNvSpPr>
          <p:nvPr>
            <p:ph type="title"/>
          </p:nvPr>
        </p:nvSpPr>
        <p:spPr/>
        <p:txBody>
          <a:bodyPr/>
          <a:lstStyle/>
          <a:p>
            <a:r>
              <a:rPr lang="fr-FR" dirty="0"/>
              <a:t>Comment identifier une agent chimique dangereux</a:t>
            </a:r>
          </a:p>
        </p:txBody>
      </p:sp>
      <p:sp>
        <p:nvSpPr>
          <p:cNvPr id="3" name="Espace réservé du contenu 2">
            <a:extLst>
              <a:ext uri="{FF2B5EF4-FFF2-40B4-BE49-F238E27FC236}">
                <a16:creationId xmlns:a16="http://schemas.microsoft.com/office/drawing/2014/main" id="{29EDD8D4-674E-42D2-A609-ADC2ED8709BE}"/>
              </a:ext>
            </a:extLst>
          </p:cNvPr>
          <p:cNvSpPr>
            <a:spLocks noGrp="1"/>
          </p:cNvSpPr>
          <p:nvPr>
            <p:ph idx="1"/>
          </p:nvPr>
        </p:nvSpPr>
        <p:spPr/>
        <p:txBody>
          <a:bodyPr/>
          <a:lstStyle/>
          <a:p>
            <a:pPr>
              <a:lnSpc>
                <a:spcPct val="150000"/>
              </a:lnSpc>
            </a:pPr>
            <a:r>
              <a:rPr lang="fr-FR" sz="4000" dirty="0"/>
              <a:t>Les pictogrammes</a:t>
            </a:r>
          </a:p>
          <a:p>
            <a:pPr>
              <a:lnSpc>
                <a:spcPct val="150000"/>
              </a:lnSpc>
            </a:pPr>
            <a:r>
              <a:rPr lang="fr-FR" sz="4000" dirty="0"/>
              <a:t>L’étiquette</a:t>
            </a:r>
          </a:p>
          <a:p>
            <a:pPr>
              <a:lnSpc>
                <a:spcPct val="150000"/>
              </a:lnSpc>
            </a:pPr>
            <a:r>
              <a:rPr lang="fr-FR" sz="4000" dirty="0"/>
              <a:t>La Fiche de Données Sécurité</a:t>
            </a:r>
          </a:p>
          <a:p>
            <a:r>
              <a:rPr lang="fr-FR" sz="4000" dirty="0"/>
              <a:t>Les Valeurs Limites d’Exposition Professionnelle VLEP</a:t>
            </a:r>
          </a:p>
        </p:txBody>
      </p:sp>
      <p:sp>
        <p:nvSpPr>
          <p:cNvPr id="4" name="Espace réservé du pied de page 3">
            <a:extLst>
              <a:ext uri="{FF2B5EF4-FFF2-40B4-BE49-F238E27FC236}">
                <a16:creationId xmlns:a16="http://schemas.microsoft.com/office/drawing/2014/main" id="{81DD20A1-A3C7-4857-AAE1-0617100CCA77}"/>
              </a:ext>
            </a:extLst>
          </p:cNvPr>
          <p:cNvSpPr>
            <a:spLocks noGrp="1"/>
          </p:cNvSpPr>
          <p:nvPr>
            <p:ph type="ftr" sz="quarter" idx="11"/>
          </p:nvPr>
        </p:nvSpPr>
        <p:spPr/>
        <p:txBody>
          <a:bodyPr/>
          <a:lstStyle/>
          <a:p>
            <a:pPr>
              <a:defRPr/>
            </a:pPr>
            <a:r>
              <a:rPr lang="fr-FR"/>
              <a:t>Formation HI-Le risque chimique</a:t>
            </a:r>
            <a:endParaRPr lang="en-US"/>
          </a:p>
        </p:txBody>
      </p:sp>
      <p:sp>
        <p:nvSpPr>
          <p:cNvPr id="5" name="Espace réservé du numéro de diapositive 4">
            <a:extLst>
              <a:ext uri="{FF2B5EF4-FFF2-40B4-BE49-F238E27FC236}">
                <a16:creationId xmlns:a16="http://schemas.microsoft.com/office/drawing/2014/main" id="{DE3278CB-2C20-4F19-8599-539AFC87DF84}"/>
              </a:ext>
            </a:extLst>
          </p:cNvPr>
          <p:cNvSpPr>
            <a:spLocks noGrp="1"/>
          </p:cNvSpPr>
          <p:nvPr>
            <p:ph type="sldNum" sz="quarter" idx="12"/>
          </p:nvPr>
        </p:nvSpPr>
        <p:spPr/>
        <p:txBody>
          <a:bodyPr/>
          <a:lstStyle/>
          <a:p>
            <a:r>
              <a:rPr lang="fr-FR" altLang="fr-FR"/>
              <a:t>- </a:t>
            </a:r>
            <a:fld id="{9E7706A7-65C5-4280-BBC6-B2AA0095FA04}" type="slidenum">
              <a:rPr lang="fr-FR" altLang="fr-FR" smtClean="0"/>
              <a:pPr/>
              <a:t>9</a:t>
            </a:fld>
            <a:r>
              <a:rPr lang="fr-FR" altLang="fr-FR"/>
              <a:t> -</a:t>
            </a:r>
          </a:p>
        </p:txBody>
      </p:sp>
    </p:spTree>
    <p:extLst>
      <p:ext uri="{BB962C8B-B14F-4D97-AF65-F5344CB8AC3E}">
        <p14:creationId xmlns:p14="http://schemas.microsoft.com/office/powerpoint/2010/main" val="39688856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 PPT</Template>
  <TotalTime>583</TotalTime>
  <Words>666</Words>
  <Application>Microsoft Office PowerPoint</Application>
  <PresentationFormat>Affichage à l'écran (4:3)</PresentationFormat>
  <Paragraphs>104</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Calibri</vt:lpstr>
      <vt:lpstr>Century Gothic</vt:lpstr>
      <vt:lpstr>Wingdings</vt:lpstr>
      <vt:lpstr>Thème Office</vt:lpstr>
      <vt:lpstr>Le risque chimique</vt:lpstr>
      <vt:lpstr>Qu’est ce que c’est</vt:lpstr>
      <vt:lpstr>Définitions </vt:lpstr>
      <vt:lpstr>Définitions</vt:lpstr>
      <vt:lpstr>Définitions</vt:lpstr>
      <vt:lpstr>Deux catégories d’ACD</vt:lpstr>
      <vt:lpstr>Présentation PowerPoint</vt:lpstr>
      <vt:lpstr>Présentation PowerPoint</vt:lpstr>
      <vt:lpstr>Comment identifier une agent chimique dangereux</vt:lpstr>
      <vt:lpstr>Les pictogrammes</vt:lpstr>
      <vt:lpstr>Présentation PowerPoint</vt:lpstr>
      <vt:lpstr>Présentation PowerPoint</vt:lpstr>
      <vt:lpstr>L’étiquette</vt:lpstr>
      <vt:lpstr>Présentation PowerPoint</vt:lpstr>
      <vt:lpstr>La Fiche de Données Sécurité</vt:lpstr>
      <vt:lpstr>Présentation PowerPoint</vt:lpstr>
      <vt:lpstr>Les Valeurs Limites d’Exposition Professionnelle</vt:lpstr>
      <vt:lpstr>Les Valeurs Limites d’Exposition Professionnelle</vt:lpstr>
      <vt:lpstr>Les Valeurs Limites d’Exposition Professionnelle</vt:lpstr>
      <vt:lpstr>Les voies de pénétration dans le corps humain</vt:lpstr>
      <vt:lpstr>Présentation PowerPoint</vt:lpstr>
      <vt:lpstr>Evaluation du risque chimique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risque chimique</dc:title>
  <dc:creator>Luc DECOSSE</dc:creator>
  <cp:lastModifiedBy>Luc DECOSSE</cp:lastModifiedBy>
  <cp:revision>43</cp:revision>
  <dcterms:created xsi:type="dcterms:W3CDTF">2017-10-31T10:10:05Z</dcterms:created>
  <dcterms:modified xsi:type="dcterms:W3CDTF">2019-08-08T14:07:07Z</dcterms:modified>
</cp:coreProperties>
</file>